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sldIdLst>
    <p:sldId id="282" r:id="rId5"/>
    <p:sldId id="273" r:id="rId6"/>
    <p:sldId id="275" r:id="rId7"/>
    <p:sldId id="276" r:id="rId8"/>
    <p:sldId id="284" r:id="rId9"/>
    <p:sldId id="285" r:id="rId10"/>
    <p:sldId id="271" r:id="rId11"/>
    <p:sldId id="286" r:id="rId12"/>
    <p:sldId id="28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Futura Book" charset="0"/>
      <p:regular r:id="rId20"/>
      <p:bold r:id="rId21"/>
      <p:italic r:id="rId22"/>
      <p:boldItalic r:id="rId23"/>
    </p:embeddedFont>
    <p:embeddedFont>
      <p:font typeface="Futura PT Book" panose="020B0604020202020204" charset="0"/>
      <p:regular r:id="rId24"/>
      <p:bold r:id="rId25"/>
      <p:italic r:id="rId26"/>
      <p:boldItalic r:id="rId27"/>
    </p:embeddedFont>
    <p:embeddedFont>
      <p:font typeface="Futura PT Demi" panose="020B0604020202020204" charset="0"/>
      <p:regular r:id="rId28"/>
      <p:bold r:id="rId29"/>
      <p:italic r:id="rId30"/>
      <p:boldItalic r:id="rId31"/>
    </p:embeddedFont>
    <p:embeddedFont>
      <p:font typeface="Futura PT Medium" panose="020B0604020202020204" charset="0"/>
      <p:regular r:id="rId32"/>
      <p:bold r:id="rId33"/>
      <p:italic r:id="rId34"/>
      <p:boldItalic r:id="rId35"/>
    </p:embeddedFont>
    <p:embeddedFont>
      <p:font typeface="Gill Sans MT" panose="020B0502020104020203" pitchFamily="34" charset="0"/>
      <p:regular r:id="rId36"/>
      <p:bold r:id="rId37"/>
      <p:italic r:id="rId38"/>
      <p:boldItalic r:id="rId39"/>
    </p:embeddedFont>
  </p:embeddedFontLst>
  <p:defaultText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09" algn="l" defTabSz="457155" rtl="0" eaLnBrk="1" latinLnBrk="0" hangingPunct="1">
      <a:defRPr sz="1800" kern="1200">
        <a:solidFill>
          <a:schemeClr val="tx1"/>
        </a:solidFill>
        <a:latin typeface="+mn-lt"/>
        <a:ea typeface="+mn-ea"/>
        <a:cs typeface="+mn-cs"/>
      </a:defRPr>
    </a:lvl3pPr>
    <a:lvl4pPr marL="1371464" algn="l" defTabSz="457155" rtl="0" eaLnBrk="1" latinLnBrk="0" hangingPunct="1">
      <a:defRPr sz="1800" kern="1200">
        <a:solidFill>
          <a:schemeClr val="tx1"/>
        </a:solidFill>
        <a:latin typeface="+mn-lt"/>
        <a:ea typeface="+mn-ea"/>
        <a:cs typeface="+mn-cs"/>
      </a:defRPr>
    </a:lvl4pPr>
    <a:lvl5pPr marL="1828617" algn="l" defTabSz="457155" rtl="0" eaLnBrk="1" latinLnBrk="0" hangingPunct="1">
      <a:defRPr sz="1800" kern="1200">
        <a:solidFill>
          <a:schemeClr val="tx1"/>
        </a:solidFill>
        <a:latin typeface="+mn-lt"/>
        <a:ea typeface="+mn-ea"/>
        <a:cs typeface="+mn-cs"/>
      </a:defRPr>
    </a:lvl5pPr>
    <a:lvl6pPr marL="2285772" algn="l" defTabSz="457155" rtl="0" eaLnBrk="1" latinLnBrk="0" hangingPunct="1">
      <a:defRPr sz="1800" kern="1200">
        <a:solidFill>
          <a:schemeClr val="tx1"/>
        </a:solidFill>
        <a:latin typeface="+mn-lt"/>
        <a:ea typeface="+mn-ea"/>
        <a:cs typeface="+mn-cs"/>
      </a:defRPr>
    </a:lvl6pPr>
    <a:lvl7pPr marL="2742926" algn="l" defTabSz="457155" rtl="0" eaLnBrk="1" latinLnBrk="0" hangingPunct="1">
      <a:defRPr sz="1800" kern="1200">
        <a:solidFill>
          <a:schemeClr val="tx1"/>
        </a:solidFill>
        <a:latin typeface="+mn-lt"/>
        <a:ea typeface="+mn-ea"/>
        <a:cs typeface="+mn-cs"/>
      </a:defRPr>
    </a:lvl7pPr>
    <a:lvl8pPr marL="3200081" algn="l" defTabSz="457155" rtl="0" eaLnBrk="1" latinLnBrk="0" hangingPunct="1">
      <a:defRPr sz="1800" kern="1200">
        <a:solidFill>
          <a:schemeClr val="tx1"/>
        </a:solidFill>
        <a:latin typeface="+mn-lt"/>
        <a:ea typeface="+mn-ea"/>
        <a:cs typeface="+mn-cs"/>
      </a:defRPr>
    </a:lvl8pPr>
    <a:lvl9pPr marL="3657234" algn="l" defTabSz="4571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9D2"/>
    <a:srgbClr val="313131"/>
    <a:srgbClr val="595959"/>
    <a:srgbClr val="1E1E1E"/>
    <a:srgbClr val="2A2A2A"/>
    <a:srgbClr val="282828"/>
    <a:srgbClr val="FFDB94"/>
    <a:srgbClr val="FFFFFF"/>
    <a:srgbClr val="E6C384"/>
    <a:srgbClr val="AE9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94674"/>
  </p:normalViewPr>
  <p:slideViewPr>
    <p:cSldViewPr snapToGrid="0">
      <p:cViewPr>
        <p:scale>
          <a:sx n="33" d="100"/>
          <a:sy n="33" d="100"/>
        </p:scale>
        <p:origin x="3516"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EECC6B-4DDE-F65E-5B94-F35DD91EA6A5}"/>
              </a:ext>
            </a:extLst>
          </p:cNvPr>
          <p:cNvPicPr>
            <a:picLocks noChangeAspect="1"/>
          </p:cNvPicPr>
          <p:nvPr userDrawn="1"/>
        </p:nvPicPr>
        <p:blipFill>
          <a:blip r:embed="rId2"/>
          <a:srcRect/>
          <a:stretch/>
        </p:blipFill>
        <p:spPr>
          <a:xfrm>
            <a:off x="0" y="0"/>
            <a:ext cx="18288000" cy="10287000"/>
          </a:xfrm>
          <a:prstGeom prst="rect">
            <a:avLst/>
          </a:prstGeom>
        </p:spPr>
      </p:pic>
    </p:spTree>
    <p:extLst>
      <p:ext uri="{BB962C8B-B14F-4D97-AF65-F5344CB8AC3E}">
        <p14:creationId xmlns:p14="http://schemas.microsoft.com/office/powerpoint/2010/main" val="33062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8551D9-EBD8-3547-BB68-9E59AF161E8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00867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8551D9-EBD8-3547-BB68-9E59AF161E8C}"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417524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8551D9-EBD8-3547-BB68-9E59AF161E8C}"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379727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18551D9-EBD8-3547-BB68-9E59AF161E8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98443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t>Click icon to add picture</a:t>
            </a:r>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18551D9-EBD8-3547-BB68-9E59AF161E8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60263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90105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9"/>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9"/>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67457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06C86C-5C49-2B06-8EB1-6B7188BB9465}"/>
              </a:ext>
            </a:extLst>
          </p:cNvPr>
          <p:cNvPicPr>
            <a:picLocks noChangeAspect="1"/>
          </p:cNvPicPr>
          <p:nvPr userDrawn="1"/>
        </p:nvPicPr>
        <p:blipFill>
          <a:blip r:embed="rId2"/>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0B83A96F-28D1-23E9-9B26-0C0D66DFE619}"/>
              </a:ext>
            </a:extLst>
          </p:cNvPr>
          <p:cNvSpPr>
            <a:spLocks noGrp="1"/>
          </p:cNvSpPr>
          <p:nvPr>
            <p:ph type="title" hasCustomPrompt="1"/>
          </p:nvPr>
        </p:nvSpPr>
        <p:spPr>
          <a:xfrm>
            <a:off x="6741763" y="3901355"/>
            <a:ext cx="10879811" cy="1242146"/>
          </a:xfrm>
        </p:spPr>
        <p:txBody>
          <a:bodyPr anchor="b">
            <a:normAutofit/>
          </a:bodyPr>
          <a:lstStyle>
            <a:lvl1pPr algn="l">
              <a:defRPr sz="8001" b="1" i="0" spc="-150">
                <a:solidFill>
                  <a:srgbClr val="2A2A2A"/>
                </a:solidFill>
                <a:latin typeface="Futura PT Demi" panose="020B0502020204020303" pitchFamily="34" charset="77"/>
              </a:defRPr>
            </a:lvl1pPr>
          </a:lstStyle>
          <a:p>
            <a:r>
              <a:rPr lang="en-US" dirty="0"/>
              <a:t>TITLE/FUTURA PT DEMI</a:t>
            </a:r>
          </a:p>
        </p:txBody>
      </p:sp>
      <p:cxnSp>
        <p:nvCxnSpPr>
          <p:cNvPr id="10" name="Straight Connector 9">
            <a:extLst>
              <a:ext uri="{FF2B5EF4-FFF2-40B4-BE49-F238E27FC236}">
                <a16:creationId xmlns:a16="http://schemas.microsoft.com/office/drawing/2014/main" id="{C34782C0-D262-C286-F4D4-B4293A18F28F}"/>
              </a:ext>
            </a:extLst>
          </p:cNvPr>
          <p:cNvCxnSpPr>
            <a:cxnSpLocks/>
            <a:stCxn id="7" idx="3"/>
          </p:cNvCxnSpPr>
          <p:nvPr userDrawn="1"/>
        </p:nvCxnSpPr>
        <p:spPr>
          <a:xfrm flipH="1">
            <a:off x="6106332" y="5143500"/>
            <a:ext cx="12181668" cy="0"/>
          </a:xfrm>
          <a:prstGeom prst="line">
            <a:avLst/>
          </a:prstGeom>
          <a:ln w="53975" cap="sq">
            <a:gradFill flip="none" rotWithShape="1">
              <a:gsLst>
                <a:gs pos="4000">
                  <a:schemeClr val="accent1">
                    <a:lumMod val="0"/>
                    <a:lumOff val="100000"/>
                    <a:alpha val="0"/>
                  </a:schemeClr>
                </a:gs>
                <a:gs pos="65000">
                  <a:srgbClr val="E6C384"/>
                </a:gs>
                <a:gs pos="41000">
                  <a:srgbClr val="8A7751"/>
                </a:gs>
                <a:gs pos="83000">
                  <a:srgbClr val="6D5E40"/>
                </a:gs>
                <a:gs pos="100000">
                  <a:srgbClr val="AE956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7015B47-83DC-EAAB-E7B4-EB9EC625D8F4}"/>
              </a:ext>
            </a:extLst>
          </p:cNvPr>
          <p:cNvSpPr>
            <a:spLocks noGrp="1"/>
          </p:cNvSpPr>
          <p:nvPr>
            <p:ph type="body" sz="quarter" idx="11" hasCustomPrompt="1"/>
          </p:nvPr>
        </p:nvSpPr>
        <p:spPr>
          <a:xfrm>
            <a:off x="6741762" y="5311909"/>
            <a:ext cx="10878867" cy="1211264"/>
          </a:xfrm>
        </p:spPr>
        <p:txBody>
          <a:bodyPr>
            <a:normAutofit/>
          </a:bodyPr>
          <a:lstStyle>
            <a:lvl1pPr marL="0" indent="0">
              <a:buNone/>
              <a:defRPr sz="4800" b="0" i="0" spc="-150">
                <a:solidFill>
                  <a:srgbClr val="2A2A2A"/>
                </a:solidFill>
                <a:latin typeface="Futura PT Book" panose="020B0502020204020303" pitchFamily="34" charset="77"/>
              </a:defRPr>
            </a:lvl1pPr>
          </a:lstStyle>
          <a:p>
            <a:pPr lvl="0"/>
            <a:r>
              <a:rPr lang="en-US" dirty="0"/>
              <a:t>SUB-TITLE / FUTURA PT BOOK</a:t>
            </a:r>
          </a:p>
        </p:txBody>
      </p:sp>
    </p:spTree>
    <p:extLst>
      <p:ext uri="{BB962C8B-B14F-4D97-AF65-F5344CB8AC3E}">
        <p14:creationId xmlns:p14="http://schemas.microsoft.com/office/powerpoint/2010/main" val="34829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77151-B3B7-4F46-7304-AD04DBECCAF1}"/>
              </a:ext>
            </a:extLst>
          </p:cNvPr>
          <p:cNvPicPr>
            <a:picLocks noChangeAspect="1"/>
          </p:cNvPicPr>
          <p:nvPr userDrawn="1"/>
        </p:nvPicPr>
        <p:blipFill>
          <a:blip r:embed="rId2"/>
          <a:srcRect/>
          <a:stretch/>
        </p:blipFill>
        <p:spPr>
          <a:xfrm>
            <a:off x="0" y="0"/>
            <a:ext cx="18288000" cy="10287000"/>
          </a:xfrm>
          <a:prstGeom prst="rect">
            <a:avLst/>
          </a:prstGeom>
        </p:spPr>
      </p:pic>
      <p:sp>
        <p:nvSpPr>
          <p:cNvPr id="3" name="Title 1">
            <a:extLst>
              <a:ext uri="{FF2B5EF4-FFF2-40B4-BE49-F238E27FC236}">
                <a16:creationId xmlns:a16="http://schemas.microsoft.com/office/drawing/2014/main" id="{4D9F7D07-988E-326B-D246-C7C23197FE32}"/>
              </a:ext>
            </a:extLst>
          </p:cNvPr>
          <p:cNvSpPr>
            <a:spLocks noGrp="1"/>
          </p:cNvSpPr>
          <p:nvPr>
            <p:ph type="title" hasCustomPrompt="1"/>
          </p:nvPr>
        </p:nvSpPr>
        <p:spPr>
          <a:xfrm>
            <a:off x="867159" y="2543164"/>
            <a:ext cx="12675677"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5" name="Text Placeholder 11">
            <a:extLst>
              <a:ext uri="{FF2B5EF4-FFF2-40B4-BE49-F238E27FC236}">
                <a16:creationId xmlns:a16="http://schemas.microsoft.com/office/drawing/2014/main" id="{B26A3706-80CA-03DB-9667-22A01A5712E9}"/>
              </a:ext>
            </a:extLst>
          </p:cNvPr>
          <p:cNvSpPr>
            <a:spLocks noGrp="1"/>
          </p:cNvSpPr>
          <p:nvPr>
            <p:ph type="body" sz="quarter" idx="10" hasCustomPrompt="1"/>
          </p:nvPr>
        </p:nvSpPr>
        <p:spPr>
          <a:xfrm>
            <a:off x="867159" y="3802072"/>
            <a:ext cx="12675677" cy="620390"/>
          </a:xfrm>
          <a:noFill/>
        </p:spPr>
        <p:txBody>
          <a:bodyPr lIns="274320" anchor="t">
            <a:noAutofit/>
          </a:bodyPr>
          <a:lstStyle>
            <a:lvl1pPr marL="0" indent="0" algn="l">
              <a:buNone/>
              <a:defRPr sz="4400" b="0" i="0" spc="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8" name="Text Placeholder 13">
            <a:extLst>
              <a:ext uri="{FF2B5EF4-FFF2-40B4-BE49-F238E27FC236}">
                <a16:creationId xmlns:a16="http://schemas.microsoft.com/office/drawing/2014/main" id="{77812ABF-AA0E-C98D-7902-DBF8B03372F9}"/>
              </a:ext>
            </a:extLst>
          </p:cNvPr>
          <p:cNvSpPr>
            <a:spLocks noGrp="1"/>
          </p:cNvSpPr>
          <p:nvPr>
            <p:ph type="body" sz="quarter" idx="11" hasCustomPrompt="1"/>
          </p:nvPr>
        </p:nvSpPr>
        <p:spPr>
          <a:xfrm>
            <a:off x="867156" y="4613302"/>
            <a:ext cx="12675678"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4001"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Tree>
    <p:extLst>
      <p:ext uri="{BB962C8B-B14F-4D97-AF65-F5344CB8AC3E}">
        <p14:creationId xmlns:p14="http://schemas.microsoft.com/office/powerpoint/2010/main" val="5600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A490AC-CC2E-8F0A-6EBF-07651E79C974}"/>
              </a:ext>
            </a:extLst>
          </p:cNvPr>
          <p:cNvPicPr>
            <a:picLocks noChangeAspect="1"/>
          </p:cNvPicPr>
          <p:nvPr userDrawn="1"/>
        </p:nvPicPr>
        <p:blipFill>
          <a:blip r:embed="rId2"/>
          <a:srcRect/>
          <a:stretch/>
        </p:blipFill>
        <p:spPr>
          <a:xfrm>
            <a:off x="0" y="0"/>
            <a:ext cx="18288000" cy="10287000"/>
          </a:xfrm>
          <a:prstGeom prst="rect">
            <a:avLst/>
          </a:prstGeom>
        </p:spPr>
      </p:pic>
      <p:sp>
        <p:nvSpPr>
          <p:cNvPr id="7" name="Title 1">
            <a:extLst>
              <a:ext uri="{FF2B5EF4-FFF2-40B4-BE49-F238E27FC236}">
                <a16:creationId xmlns:a16="http://schemas.microsoft.com/office/drawing/2014/main" id="{91D45742-18F9-5162-AC62-18B33D0FAD76}"/>
              </a:ext>
            </a:extLst>
          </p:cNvPr>
          <p:cNvSpPr>
            <a:spLocks noGrp="1"/>
          </p:cNvSpPr>
          <p:nvPr>
            <p:ph type="title" hasCustomPrompt="1"/>
          </p:nvPr>
        </p:nvSpPr>
        <p:spPr>
          <a:xfrm>
            <a:off x="867159" y="2505712"/>
            <a:ext cx="13590078"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12" name="Text Placeholder 11">
            <a:extLst>
              <a:ext uri="{FF2B5EF4-FFF2-40B4-BE49-F238E27FC236}">
                <a16:creationId xmlns:a16="http://schemas.microsoft.com/office/drawing/2014/main" id="{8106DC57-0250-4662-B404-51F5E2FA0DD1}"/>
              </a:ext>
            </a:extLst>
          </p:cNvPr>
          <p:cNvSpPr>
            <a:spLocks noGrp="1"/>
          </p:cNvSpPr>
          <p:nvPr>
            <p:ph type="body" sz="quarter" idx="10" hasCustomPrompt="1"/>
          </p:nvPr>
        </p:nvSpPr>
        <p:spPr>
          <a:xfrm>
            <a:off x="867158" y="3873107"/>
            <a:ext cx="6648774" cy="620390"/>
          </a:xfrm>
          <a:noFill/>
        </p:spPr>
        <p:txBody>
          <a:bodyPr lIns="274320" anchor="t">
            <a:noAutofit/>
          </a:bodyPr>
          <a:lstStyle>
            <a:lvl1pPr marL="0" indent="0" algn="l">
              <a:buNone/>
              <a:defRPr sz="3600" b="0" i="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14" name="Text Placeholder 13">
            <a:extLst>
              <a:ext uri="{FF2B5EF4-FFF2-40B4-BE49-F238E27FC236}">
                <a16:creationId xmlns:a16="http://schemas.microsoft.com/office/drawing/2014/main" id="{BC179EAE-8B6D-7139-C2A6-F0818BF3AFFD}"/>
              </a:ext>
            </a:extLst>
          </p:cNvPr>
          <p:cNvSpPr>
            <a:spLocks noGrp="1"/>
          </p:cNvSpPr>
          <p:nvPr>
            <p:ph type="body" sz="quarter" idx="11" hasCustomPrompt="1"/>
          </p:nvPr>
        </p:nvSpPr>
        <p:spPr>
          <a:xfrm>
            <a:off x="867159" y="4948681"/>
            <a:ext cx="6648776"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3200"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
        <p:nvSpPr>
          <p:cNvPr id="2" name="Text Placeholder 11">
            <a:extLst>
              <a:ext uri="{FF2B5EF4-FFF2-40B4-BE49-F238E27FC236}">
                <a16:creationId xmlns:a16="http://schemas.microsoft.com/office/drawing/2014/main" id="{E6264C2F-5B8C-0B83-5530-EB09EC49F66B}"/>
              </a:ext>
            </a:extLst>
          </p:cNvPr>
          <p:cNvSpPr>
            <a:spLocks noGrp="1"/>
          </p:cNvSpPr>
          <p:nvPr>
            <p:ph type="body" sz="quarter" idx="12" hasCustomPrompt="1"/>
          </p:nvPr>
        </p:nvSpPr>
        <p:spPr>
          <a:xfrm>
            <a:off x="7808463" y="3873107"/>
            <a:ext cx="6648774" cy="620390"/>
          </a:xfrm>
          <a:noFill/>
        </p:spPr>
        <p:txBody>
          <a:bodyPr lIns="274320" anchor="t">
            <a:noAutofit/>
          </a:bodyPr>
          <a:lstStyle>
            <a:lvl1pPr marL="0" indent="0" algn="l">
              <a:buNone/>
              <a:defRPr sz="3600" b="0" i="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3" name="Text Placeholder 13">
            <a:extLst>
              <a:ext uri="{FF2B5EF4-FFF2-40B4-BE49-F238E27FC236}">
                <a16:creationId xmlns:a16="http://schemas.microsoft.com/office/drawing/2014/main" id="{2E31E575-25A6-95E9-DBF4-BAED45107ECB}"/>
              </a:ext>
            </a:extLst>
          </p:cNvPr>
          <p:cNvSpPr>
            <a:spLocks noGrp="1"/>
          </p:cNvSpPr>
          <p:nvPr>
            <p:ph type="body" sz="quarter" idx="13" hasCustomPrompt="1"/>
          </p:nvPr>
        </p:nvSpPr>
        <p:spPr>
          <a:xfrm>
            <a:off x="7808463" y="4948681"/>
            <a:ext cx="6648776"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3200"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lvl="0"/>
            <a:endParaRPr lang="en-US" dirty="0"/>
          </a:p>
        </p:txBody>
      </p:sp>
    </p:spTree>
    <p:extLst>
      <p:ext uri="{BB962C8B-B14F-4D97-AF65-F5344CB8AC3E}">
        <p14:creationId xmlns:p14="http://schemas.microsoft.com/office/powerpoint/2010/main" val="380701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083B8-A6B4-204E-720C-D164EF672250}"/>
              </a:ext>
            </a:extLst>
          </p:cNvPr>
          <p:cNvPicPr>
            <a:picLocks noChangeAspect="1"/>
          </p:cNvPicPr>
          <p:nvPr userDrawn="1"/>
        </p:nvPicPr>
        <p:blipFill>
          <a:blip r:embed="rId2"/>
          <a:srcRect/>
          <a:stretch/>
        </p:blipFill>
        <p:spPr>
          <a:xfrm>
            <a:off x="0" y="2066"/>
            <a:ext cx="18288000" cy="10287000"/>
          </a:xfrm>
          <a:prstGeom prst="rect">
            <a:avLst/>
          </a:prstGeom>
        </p:spPr>
      </p:pic>
      <p:sp>
        <p:nvSpPr>
          <p:cNvPr id="13" name="Picture Placeholder 12">
            <a:extLst>
              <a:ext uri="{FF2B5EF4-FFF2-40B4-BE49-F238E27FC236}">
                <a16:creationId xmlns:a16="http://schemas.microsoft.com/office/drawing/2014/main" id="{2AAE39F7-BFA4-F7CD-3EB4-837928AD6AE5}"/>
              </a:ext>
            </a:extLst>
          </p:cNvPr>
          <p:cNvSpPr>
            <a:spLocks noGrp="1"/>
          </p:cNvSpPr>
          <p:nvPr>
            <p:ph type="pic" sz="quarter" idx="11" hasCustomPrompt="1"/>
          </p:nvPr>
        </p:nvSpPr>
        <p:spPr>
          <a:xfrm>
            <a:off x="10218149" y="-14514"/>
            <a:ext cx="8093100" cy="10348008"/>
          </a:xfrm>
          <a:custGeom>
            <a:avLst/>
            <a:gdLst>
              <a:gd name="connsiteX0" fmla="*/ 0 w 8785603"/>
              <a:gd name="connsiteY0" fmla="*/ 10287000 h 10287000"/>
              <a:gd name="connsiteX1" fmla="*/ 0 w 8785603"/>
              <a:gd name="connsiteY1" fmla="*/ 0 h 10287000"/>
              <a:gd name="connsiteX2" fmla="*/ 8785603 w 8785603"/>
              <a:gd name="connsiteY2" fmla="*/ 0 h 10287000"/>
              <a:gd name="connsiteX3" fmla="*/ 8785603 w 8785603"/>
              <a:gd name="connsiteY3" fmla="*/ 10287000 h 10287000"/>
              <a:gd name="connsiteX4" fmla="*/ 0 w 8785603"/>
              <a:gd name="connsiteY4" fmla="*/ 10287000 h 10287000"/>
              <a:gd name="connsiteX0" fmla="*/ 5718875 w 8785603"/>
              <a:gd name="connsiteY0" fmla="*/ 10302498 h 10302498"/>
              <a:gd name="connsiteX1" fmla="*/ 0 w 8785603"/>
              <a:gd name="connsiteY1" fmla="*/ 0 h 10302498"/>
              <a:gd name="connsiteX2" fmla="*/ 8785603 w 8785603"/>
              <a:gd name="connsiteY2" fmla="*/ 0 h 10302498"/>
              <a:gd name="connsiteX3" fmla="*/ 8785603 w 8785603"/>
              <a:gd name="connsiteY3" fmla="*/ 10287000 h 10302498"/>
              <a:gd name="connsiteX4" fmla="*/ 5718875 w 8785603"/>
              <a:gd name="connsiteY4" fmla="*/ 10302498 h 10302498"/>
              <a:gd name="connsiteX0" fmla="*/ 5610387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5610387 w 8677115"/>
              <a:gd name="connsiteY4" fmla="*/ 10302498 h 10302498"/>
              <a:gd name="connsiteX0" fmla="*/ 4293031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4293031 w 8677115"/>
              <a:gd name="connsiteY4" fmla="*/ 10302498 h 10302498"/>
              <a:gd name="connsiteX0" fmla="*/ 3766089 w 8150173"/>
              <a:gd name="connsiteY0" fmla="*/ 10317995 h 10317995"/>
              <a:gd name="connsiteX1" fmla="*/ 0 w 8150173"/>
              <a:gd name="connsiteY1" fmla="*/ 0 h 10317995"/>
              <a:gd name="connsiteX2" fmla="*/ 8150173 w 8150173"/>
              <a:gd name="connsiteY2" fmla="*/ 15497 h 10317995"/>
              <a:gd name="connsiteX3" fmla="*/ 8150173 w 8150173"/>
              <a:gd name="connsiteY3" fmla="*/ 10302497 h 10317995"/>
              <a:gd name="connsiteX4" fmla="*/ 3766089 w 8150173"/>
              <a:gd name="connsiteY4" fmla="*/ 10317995 h 10317995"/>
              <a:gd name="connsiteX0" fmla="*/ 3766089 w 8165671"/>
              <a:gd name="connsiteY0" fmla="*/ 10317995 h 10317995"/>
              <a:gd name="connsiteX1" fmla="*/ 0 w 8165671"/>
              <a:gd name="connsiteY1" fmla="*/ 0 h 10317995"/>
              <a:gd name="connsiteX2" fmla="*/ 8150173 w 8165671"/>
              <a:gd name="connsiteY2" fmla="*/ 15497 h 10317995"/>
              <a:gd name="connsiteX3" fmla="*/ 8165671 w 8165671"/>
              <a:gd name="connsiteY3" fmla="*/ 10286998 h 10317995"/>
              <a:gd name="connsiteX4" fmla="*/ 3766089 w 8165671"/>
              <a:gd name="connsiteY4" fmla="*/ 10317995 h 10317995"/>
              <a:gd name="connsiteX0" fmla="*/ 3936570 w 8165671"/>
              <a:gd name="connsiteY0" fmla="*/ 10116517 h 10286998"/>
              <a:gd name="connsiteX1" fmla="*/ 0 w 8165671"/>
              <a:gd name="connsiteY1" fmla="*/ 0 h 10286998"/>
              <a:gd name="connsiteX2" fmla="*/ 8150173 w 8165671"/>
              <a:gd name="connsiteY2" fmla="*/ 15497 h 10286998"/>
              <a:gd name="connsiteX3" fmla="*/ 8165671 w 8165671"/>
              <a:gd name="connsiteY3" fmla="*/ 10286998 h 10286998"/>
              <a:gd name="connsiteX4" fmla="*/ 3936570 w 8165671"/>
              <a:gd name="connsiteY4" fmla="*/ 10116517 h 10286998"/>
              <a:gd name="connsiteX0" fmla="*/ 3766089 w 8165671"/>
              <a:gd name="connsiteY0" fmla="*/ 10333494 h 10333494"/>
              <a:gd name="connsiteX1" fmla="*/ 0 w 8165671"/>
              <a:gd name="connsiteY1" fmla="*/ 0 h 10333494"/>
              <a:gd name="connsiteX2" fmla="*/ 8150173 w 8165671"/>
              <a:gd name="connsiteY2" fmla="*/ 15497 h 10333494"/>
              <a:gd name="connsiteX3" fmla="*/ 8165671 w 8165671"/>
              <a:gd name="connsiteY3" fmla="*/ 10286998 h 10333494"/>
              <a:gd name="connsiteX4" fmla="*/ 3766089 w 8165671"/>
              <a:gd name="connsiteY4" fmla="*/ 10333494 h 10333494"/>
              <a:gd name="connsiteX0" fmla="*/ 3853176 w 8165671"/>
              <a:gd name="connsiteY0" fmla="*/ 10304465 h 10304465"/>
              <a:gd name="connsiteX1" fmla="*/ 0 w 8165671"/>
              <a:gd name="connsiteY1" fmla="*/ 0 h 10304465"/>
              <a:gd name="connsiteX2" fmla="*/ 8150173 w 8165671"/>
              <a:gd name="connsiteY2" fmla="*/ 15497 h 10304465"/>
              <a:gd name="connsiteX3" fmla="*/ 8165671 w 8165671"/>
              <a:gd name="connsiteY3" fmla="*/ 10286998 h 10304465"/>
              <a:gd name="connsiteX4" fmla="*/ 3853176 w 8165671"/>
              <a:gd name="connsiteY4" fmla="*/ 10304465 h 10304465"/>
              <a:gd name="connsiteX0" fmla="*/ 3780604 w 8093099"/>
              <a:gd name="connsiteY0" fmla="*/ 10318979 h 10318979"/>
              <a:gd name="connsiteX1" fmla="*/ 0 w 8093099"/>
              <a:gd name="connsiteY1" fmla="*/ 0 h 10318979"/>
              <a:gd name="connsiteX2" fmla="*/ 8077601 w 8093099"/>
              <a:gd name="connsiteY2" fmla="*/ 30011 h 10318979"/>
              <a:gd name="connsiteX3" fmla="*/ 8093099 w 8093099"/>
              <a:gd name="connsiteY3" fmla="*/ 10301512 h 10318979"/>
              <a:gd name="connsiteX4" fmla="*/ 3780604 w 8093099"/>
              <a:gd name="connsiteY4" fmla="*/ 10318979 h 10318979"/>
              <a:gd name="connsiteX0" fmla="*/ 3737062 w 8093099"/>
              <a:gd name="connsiteY0" fmla="*/ 10348008 h 10348008"/>
              <a:gd name="connsiteX1" fmla="*/ 0 w 8093099"/>
              <a:gd name="connsiteY1" fmla="*/ 0 h 10348008"/>
              <a:gd name="connsiteX2" fmla="*/ 8077601 w 8093099"/>
              <a:gd name="connsiteY2" fmla="*/ 30011 h 10348008"/>
              <a:gd name="connsiteX3" fmla="*/ 8093099 w 8093099"/>
              <a:gd name="connsiteY3" fmla="*/ 10301512 h 10348008"/>
              <a:gd name="connsiteX4" fmla="*/ 3737062 w 8093099"/>
              <a:gd name="connsiteY4" fmla="*/ 10348008 h 103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099" h="10348008">
                <a:moveTo>
                  <a:pt x="3737062" y="10348008"/>
                </a:moveTo>
                <a:lnTo>
                  <a:pt x="0" y="0"/>
                </a:lnTo>
                <a:lnTo>
                  <a:pt x="8077601" y="30011"/>
                </a:lnTo>
                <a:lnTo>
                  <a:pt x="8093099" y="10301512"/>
                </a:lnTo>
                <a:lnTo>
                  <a:pt x="3737062" y="10348008"/>
                </a:lnTo>
                <a:close/>
              </a:path>
            </a:pathLst>
          </a:custGeom>
          <a:gradFill flip="none" rotWithShape="1">
            <a:gsLst>
              <a:gs pos="56000">
                <a:schemeClr val="accent1">
                  <a:lumMod val="0"/>
                  <a:lumOff val="100000"/>
                  <a:alpha val="0"/>
                </a:schemeClr>
              </a:gs>
              <a:gs pos="100000">
                <a:schemeClr val="tx1"/>
              </a:gs>
            </a:gsLst>
            <a:lin ang="5400000" scaled="1"/>
            <a:tileRect/>
          </a:gradFill>
        </p:spPr>
        <p:txBody>
          <a:bodyPr anchor="ctr"/>
          <a:lstStyle>
            <a:lvl1pPr marL="0" indent="0" algn="ctr">
              <a:buNone/>
              <a:defRPr/>
            </a:lvl1pPr>
          </a:lstStyle>
          <a:p>
            <a:r>
              <a:rPr lang="en-US" dirty="0"/>
              <a:t>INSERT PICTURE</a:t>
            </a:r>
          </a:p>
        </p:txBody>
      </p:sp>
      <p:sp>
        <p:nvSpPr>
          <p:cNvPr id="2" name="Title 1">
            <a:extLst>
              <a:ext uri="{FF2B5EF4-FFF2-40B4-BE49-F238E27FC236}">
                <a16:creationId xmlns:a16="http://schemas.microsoft.com/office/drawing/2014/main" id="{93F5BC7A-F694-4DDB-4C69-AC62C0DC5C64}"/>
              </a:ext>
            </a:extLst>
          </p:cNvPr>
          <p:cNvSpPr>
            <a:spLocks noGrp="1"/>
          </p:cNvSpPr>
          <p:nvPr>
            <p:ph type="title" hasCustomPrompt="1"/>
          </p:nvPr>
        </p:nvSpPr>
        <p:spPr>
          <a:xfrm>
            <a:off x="497882" y="2367317"/>
            <a:ext cx="9367087"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3" name="Text Placeholder 11">
            <a:extLst>
              <a:ext uri="{FF2B5EF4-FFF2-40B4-BE49-F238E27FC236}">
                <a16:creationId xmlns:a16="http://schemas.microsoft.com/office/drawing/2014/main" id="{F93F4D1F-E934-853B-5C03-3D828E54004B}"/>
              </a:ext>
            </a:extLst>
          </p:cNvPr>
          <p:cNvSpPr>
            <a:spLocks noGrp="1"/>
          </p:cNvSpPr>
          <p:nvPr>
            <p:ph type="body" sz="quarter" idx="10" hasCustomPrompt="1"/>
          </p:nvPr>
        </p:nvSpPr>
        <p:spPr>
          <a:xfrm>
            <a:off x="497882" y="3626225"/>
            <a:ext cx="9367087" cy="620390"/>
          </a:xfrm>
          <a:noFill/>
        </p:spPr>
        <p:txBody>
          <a:bodyPr lIns="274320" anchor="t">
            <a:noAutofit/>
          </a:bodyPr>
          <a:lstStyle>
            <a:lvl1pPr marL="0" indent="0" algn="l">
              <a:buNone/>
              <a:defRPr sz="4400" b="0" i="0" spc="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4" name="Text Placeholder 13">
            <a:extLst>
              <a:ext uri="{FF2B5EF4-FFF2-40B4-BE49-F238E27FC236}">
                <a16:creationId xmlns:a16="http://schemas.microsoft.com/office/drawing/2014/main" id="{78FBB559-ADC4-1CC7-C588-082995CDFA2B}"/>
              </a:ext>
            </a:extLst>
          </p:cNvPr>
          <p:cNvSpPr>
            <a:spLocks noGrp="1"/>
          </p:cNvSpPr>
          <p:nvPr>
            <p:ph type="body" sz="quarter" idx="12" hasCustomPrompt="1"/>
          </p:nvPr>
        </p:nvSpPr>
        <p:spPr>
          <a:xfrm>
            <a:off x="497879" y="4437455"/>
            <a:ext cx="9367088"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4001"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Tree>
    <p:extLst>
      <p:ext uri="{BB962C8B-B14F-4D97-AF65-F5344CB8AC3E}">
        <p14:creationId xmlns:p14="http://schemas.microsoft.com/office/powerpoint/2010/main" val="102672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083B8-A6B4-204E-720C-D164EF672250}"/>
              </a:ext>
            </a:extLst>
          </p:cNvPr>
          <p:cNvPicPr>
            <a:picLocks noChangeAspect="1"/>
          </p:cNvPicPr>
          <p:nvPr userDrawn="1"/>
        </p:nvPicPr>
        <p:blipFill>
          <a:blip r:embed="rId2"/>
          <a:srcRect/>
          <a:stretch/>
        </p:blipFill>
        <p:spPr>
          <a:xfrm>
            <a:off x="0" y="2066"/>
            <a:ext cx="18288000" cy="10287000"/>
          </a:xfrm>
          <a:prstGeom prst="rect">
            <a:avLst/>
          </a:prstGeom>
        </p:spPr>
      </p:pic>
      <p:sp>
        <p:nvSpPr>
          <p:cNvPr id="7" name="Title 1">
            <a:extLst>
              <a:ext uri="{FF2B5EF4-FFF2-40B4-BE49-F238E27FC236}">
                <a16:creationId xmlns:a16="http://schemas.microsoft.com/office/drawing/2014/main" id="{91D45742-18F9-5162-AC62-18B33D0FAD76}"/>
              </a:ext>
            </a:extLst>
          </p:cNvPr>
          <p:cNvSpPr>
            <a:spLocks noGrp="1"/>
          </p:cNvSpPr>
          <p:nvPr>
            <p:ph type="title" hasCustomPrompt="1"/>
          </p:nvPr>
        </p:nvSpPr>
        <p:spPr>
          <a:xfrm>
            <a:off x="1100381" y="5931973"/>
            <a:ext cx="9686441" cy="1242146"/>
          </a:xfrm>
          <a:noFill/>
        </p:spPr>
        <p:txBody>
          <a:bodyPr anchor="b">
            <a:noAutofit/>
          </a:bodyPr>
          <a:lstStyle>
            <a:lvl1pPr algn="l">
              <a:defRPr sz="72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FIRST NAME</a:t>
            </a:r>
            <a:br>
              <a:rPr lang="en-US" dirty="0"/>
            </a:br>
            <a:r>
              <a:rPr lang="en-US" dirty="0"/>
              <a:t>LAST NAME</a:t>
            </a:r>
          </a:p>
        </p:txBody>
      </p:sp>
      <p:cxnSp>
        <p:nvCxnSpPr>
          <p:cNvPr id="9" name="Straight Connector 8">
            <a:extLst>
              <a:ext uri="{FF2B5EF4-FFF2-40B4-BE49-F238E27FC236}">
                <a16:creationId xmlns:a16="http://schemas.microsoft.com/office/drawing/2014/main" id="{D5D8655D-3982-B26F-46CE-D2315D350E53}"/>
              </a:ext>
            </a:extLst>
          </p:cNvPr>
          <p:cNvCxnSpPr>
            <a:cxnSpLocks/>
          </p:cNvCxnSpPr>
          <p:nvPr userDrawn="1"/>
        </p:nvCxnSpPr>
        <p:spPr>
          <a:xfrm flipH="1">
            <a:off x="1255364" y="7145060"/>
            <a:ext cx="9531458" cy="0"/>
          </a:xfrm>
          <a:prstGeom prst="line">
            <a:avLst/>
          </a:prstGeom>
          <a:ln w="53975" cap="sq">
            <a:gradFill flip="none" rotWithShape="1">
              <a:gsLst>
                <a:gs pos="1000">
                  <a:schemeClr val="accent1">
                    <a:lumMod val="0"/>
                    <a:lumOff val="100000"/>
                    <a:alpha val="0"/>
                  </a:schemeClr>
                </a:gs>
                <a:gs pos="65000">
                  <a:srgbClr val="E6C384"/>
                </a:gs>
                <a:gs pos="34000">
                  <a:srgbClr val="8A7751"/>
                </a:gs>
                <a:gs pos="83000">
                  <a:srgbClr val="6D5E40"/>
                </a:gs>
                <a:gs pos="100000">
                  <a:srgbClr val="AE956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8106DC57-0250-4662-B404-51F5E2FA0DD1}"/>
              </a:ext>
            </a:extLst>
          </p:cNvPr>
          <p:cNvSpPr>
            <a:spLocks noGrp="1"/>
          </p:cNvSpPr>
          <p:nvPr>
            <p:ph type="body" sz="quarter" idx="10" hasCustomPrompt="1"/>
          </p:nvPr>
        </p:nvSpPr>
        <p:spPr>
          <a:xfrm>
            <a:off x="1100382" y="7436415"/>
            <a:ext cx="9686439" cy="996042"/>
          </a:xfrm>
          <a:noFill/>
        </p:spPr>
        <p:txBody>
          <a:bodyPr lIns="182880" anchor="t">
            <a:noAutofit/>
          </a:bodyPr>
          <a:lstStyle>
            <a:lvl1pPr marL="0" indent="0" algn="l">
              <a:lnSpc>
                <a:spcPct val="60000"/>
              </a:lnSpc>
              <a:buNone/>
              <a:defRPr sz="4400" b="0" i="0">
                <a:solidFill>
                  <a:srgbClr val="F5E9D2"/>
                </a:solidFill>
                <a:latin typeface="Futura PT Book"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TITLE</a:t>
            </a:r>
          </a:p>
          <a:p>
            <a:pPr lvl="0"/>
            <a:r>
              <a:rPr lang="en-US" dirty="0"/>
              <a:t>COMPANY</a:t>
            </a:r>
          </a:p>
        </p:txBody>
      </p:sp>
      <p:sp>
        <p:nvSpPr>
          <p:cNvPr id="13" name="Picture Placeholder 12">
            <a:extLst>
              <a:ext uri="{FF2B5EF4-FFF2-40B4-BE49-F238E27FC236}">
                <a16:creationId xmlns:a16="http://schemas.microsoft.com/office/drawing/2014/main" id="{2AAE39F7-BFA4-F7CD-3EB4-837928AD6AE5}"/>
              </a:ext>
            </a:extLst>
          </p:cNvPr>
          <p:cNvSpPr>
            <a:spLocks noGrp="1"/>
          </p:cNvSpPr>
          <p:nvPr>
            <p:ph type="pic" sz="quarter" idx="11" hasCustomPrompt="1"/>
          </p:nvPr>
        </p:nvSpPr>
        <p:spPr>
          <a:xfrm>
            <a:off x="10218149" y="-14514"/>
            <a:ext cx="8093100" cy="10348008"/>
          </a:xfrm>
          <a:custGeom>
            <a:avLst/>
            <a:gdLst>
              <a:gd name="connsiteX0" fmla="*/ 0 w 8785603"/>
              <a:gd name="connsiteY0" fmla="*/ 10287000 h 10287000"/>
              <a:gd name="connsiteX1" fmla="*/ 0 w 8785603"/>
              <a:gd name="connsiteY1" fmla="*/ 0 h 10287000"/>
              <a:gd name="connsiteX2" fmla="*/ 8785603 w 8785603"/>
              <a:gd name="connsiteY2" fmla="*/ 0 h 10287000"/>
              <a:gd name="connsiteX3" fmla="*/ 8785603 w 8785603"/>
              <a:gd name="connsiteY3" fmla="*/ 10287000 h 10287000"/>
              <a:gd name="connsiteX4" fmla="*/ 0 w 8785603"/>
              <a:gd name="connsiteY4" fmla="*/ 10287000 h 10287000"/>
              <a:gd name="connsiteX0" fmla="*/ 5718875 w 8785603"/>
              <a:gd name="connsiteY0" fmla="*/ 10302498 h 10302498"/>
              <a:gd name="connsiteX1" fmla="*/ 0 w 8785603"/>
              <a:gd name="connsiteY1" fmla="*/ 0 h 10302498"/>
              <a:gd name="connsiteX2" fmla="*/ 8785603 w 8785603"/>
              <a:gd name="connsiteY2" fmla="*/ 0 h 10302498"/>
              <a:gd name="connsiteX3" fmla="*/ 8785603 w 8785603"/>
              <a:gd name="connsiteY3" fmla="*/ 10287000 h 10302498"/>
              <a:gd name="connsiteX4" fmla="*/ 5718875 w 8785603"/>
              <a:gd name="connsiteY4" fmla="*/ 10302498 h 10302498"/>
              <a:gd name="connsiteX0" fmla="*/ 5610387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5610387 w 8677115"/>
              <a:gd name="connsiteY4" fmla="*/ 10302498 h 10302498"/>
              <a:gd name="connsiteX0" fmla="*/ 4293031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4293031 w 8677115"/>
              <a:gd name="connsiteY4" fmla="*/ 10302498 h 10302498"/>
              <a:gd name="connsiteX0" fmla="*/ 3766089 w 8150173"/>
              <a:gd name="connsiteY0" fmla="*/ 10317995 h 10317995"/>
              <a:gd name="connsiteX1" fmla="*/ 0 w 8150173"/>
              <a:gd name="connsiteY1" fmla="*/ 0 h 10317995"/>
              <a:gd name="connsiteX2" fmla="*/ 8150173 w 8150173"/>
              <a:gd name="connsiteY2" fmla="*/ 15497 h 10317995"/>
              <a:gd name="connsiteX3" fmla="*/ 8150173 w 8150173"/>
              <a:gd name="connsiteY3" fmla="*/ 10302497 h 10317995"/>
              <a:gd name="connsiteX4" fmla="*/ 3766089 w 8150173"/>
              <a:gd name="connsiteY4" fmla="*/ 10317995 h 10317995"/>
              <a:gd name="connsiteX0" fmla="*/ 3766089 w 8165671"/>
              <a:gd name="connsiteY0" fmla="*/ 10317995 h 10317995"/>
              <a:gd name="connsiteX1" fmla="*/ 0 w 8165671"/>
              <a:gd name="connsiteY1" fmla="*/ 0 h 10317995"/>
              <a:gd name="connsiteX2" fmla="*/ 8150173 w 8165671"/>
              <a:gd name="connsiteY2" fmla="*/ 15497 h 10317995"/>
              <a:gd name="connsiteX3" fmla="*/ 8165671 w 8165671"/>
              <a:gd name="connsiteY3" fmla="*/ 10286998 h 10317995"/>
              <a:gd name="connsiteX4" fmla="*/ 3766089 w 8165671"/>
              <a:gd name="connsiteY4" fmla="*/ 10317995 h 10317995"/>
              <a:gd name="connsiteX0" fmla="*/ 3936570 w 8165671"/>
              <a:gd name="connsiteY0" fmla="*/ 10116517 h 10286998"/>
              <a:gd name="connsiteX1" fmla="*/ 0 w 8165671"/>
              <a:gd name="connsiteY1" fmla="*/ 0 h 10286998"/>
              <a:gd name="connsiteX2" fmla="*/ 8150173 w 8165671"/>
              <a:gd name="connsiteY2" fmla="*/ 15497 h 10286998"/>
              <a:gd name="connsiteX3" fmla="*/ 8165671 w 8165671"/>
              <a:gd name="connsiteY3" fmla="*/ 10286998 h 10286998"/>
              <a:gd name="connsiteX4" fmla="*/ 3936570 w 8165671"/>
              <a:gd name="connsiteY4" fmla="*/ 10116517 h 10286998"/>
              <a:gd name="connsiteX0" fmla="*/ 3766089 w 8165671"/>
              <a:gd name="connsiteY0" fmla="*/ 10333494 h 10333494"/>
              <a:gd name="connsiteX1" fmla="*/ 0 w 8165671"/>
              <a:gd name="connsiteY1" fmla="*/ 0 h 10333494"/>
              <a:gd name="connsiteX2" fmla="*/ 8150173 w 8165671"/>
              <a:gd name="connsiteY2" fmla="*/ 15497 h 10333494"/>
              <a:gd name="connsiteX3" fmla="*/ 8165671 w 8165671"/>
              <a:gd name="connsiteY3" fmla="*/ 10286998 h 10333494"/>
              <a:gd name="connsiteX4" fmla="*/ 3766089 w 8165671"/>
              <a:gd name="connsiteY4" fmla="*/ 10333494 h 10333494"/>
              <a:gd name="connsiteX0" fmla="*/ 3853176 w 8165671"/>
              <a:gd name="connsiteY0" fmla="*/ 10304465 h 10304465"/>
              <a:gd name="connsiteX1" fmla="*/ 0 w 8165671"/>
              <a:gd name="connsiteY1" fmla="*/ 0 h 10304465"/>
              <a:gd name="connsiteX2" fmla="*/ 8150173 w 8165671"/>
              <a:gd name="connsiteY2" fmla="*/ 15497 h 10304465"/>
              <a:gd name="connsiteX3" fmla="*/ 8165671 w 8165671"/>
              <a:gd name="connsiteY3" fmla="*/ 10286998 h 10304465"/>
              <a:gd name="connsiteX4" fmla="*/ 3853176 w 8165671"/>
              <a:gd name="connsiteY4" fmla="*/ 10304465 h 10304465"/>
              <a:gd name="connsiteX0" fmla="*/ 3780604 w 8093099"/>
              <a:gd name="connsiteY0" fmla="*/ 10318979 h 10318979"/>
              <a:gd name="connsiteX1" fmla="*/ 0 w 8093099"/>
              <a:gd name="connsiteY1" fmla="*/ 0 h 10318979"/>
              <a:gd name="connsiteX2" fmla="*/ 8077601 w 8093099"/>
              <a:gd name="connsiteY2" fmla="*/ 30011 h 10318979"/>
              <a:gd name="connsiteX3" fmla="*/ 8093099 w 8093099"/>
              <a:gd name="connsiteY3" fmla="*/ 10301512 h 10318979"/>
              <a:gd name="connsiteX4" fmla="*/ 3780604 w 8093099"/>
              <a:gd name="connsiteY4" fmla="*/ 10318979 h 10318979"/>
              <a:gd name="connsiteX0" fmla="*/ 3737062 w 8093099"/>
              <a:gd name="connsiteY0" fmla="*/ 10348008 h 10348008"/>
              <a:gd name="connsiteX1" fmla="*/ 0 w 8093099"/>
              <a:gd name="connsiteY1" fmla="*/ 0 h 10348008"/>
              <a:gd name="connsiteX2" fmla="*/ 8077601 w 8093099"/>
              <a:gd name="connsiteY2" fmla="*/ 30011 h 10348008"/>
              <a:gd name="connsiteX3" fmla="*/ 8093099 w 8093099"/>
              <a:gd name="connsiteY3" fmla="*/ 10301512 h 10348008"/>
              <a:gd name="connsiteX4" fmla="*/ 3737062 w 8093099"/>
              <a:gd name="connsiteY4" fmla="*/ 10348008 h 103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099" h="10348008">
                <a:moveTo>
                  <a:pt x="3737062" y="10348008"/>
                </a:moveTo>
                <a:lnTo>
                  <a:pt x="0" y="0"/>
                </a:lnTo>
                <a:lnTo>
                  <a:pt x="8077601" y="30011"/>
                </a:lnTo>
                <a:lnTo>
                  <a:pt x="8093099" y="10301512"/>
                </a:lnTo>
                <a:lnTo>
                  <a:pt x="3737062" y="10348008"/>
                </a:lnTo>
                <a:close/>
              </a:path>
            </a:pathLst>
          </a:custGeom>
          <a:gradFill flip="none" rotWithShape="1">
            <a:gsLst>
              <a:gs pos="56000">
                <a:schemeClr val="accent1">
                  <a:lumMod val="0"/>
                  <a:lumOff val="100000"/>
                  <a:alpha val="0"/>
                </a:schemeClr>
              </a:gs>
              <a:gs pos="100000">
                <a:schemeClr val="tx1"/>
              </a:gs>
            </a:gsLst>
            <a:lin ang="5400000" scaled="1"/>
            <a:tileRect/>
          </a:gradFill>
        </p:spPr>
        <p:txBody>
          <a:bodyPr anchor="ctr"/>
          <a:lstStyle>
            <a:lvl1pPr marL="0" indent="0" algn="ctr">
              <a:buNone/>
              <a:defRPr/>
            </a:lvl1pPr>
          </a:lstStyle>
          <a:p>
            <a:r>
              <a:rPr lang="en-US" dirty="0"/>
              <a:t>INSERT PICTURE</a:t>
            </a:r>
          </a:p>
        </p:txBody>
      </p:sp>
    </p:spTree>
    <p:extLst>
      <p:ext uri="{BB962C8B-B14F-4D97-AF65-F5344CB8AC3E}">
        <p14:creationId xmlns:p14="http://schemas.microsoft.com/office/powerpoint/2010/main" val="23185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B18551D9-EBD8-3547-BB68-9E59AF161E8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77436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5043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9"/>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7"/>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551D9-EBD8-3547-BB68-9E59AF161E8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101714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18551D9-EBD8-3547-BB68-9E59AF161E8C}" type="datetimeFigureOut">
              <a:rPr lang="en-US" smtClean="0"/>
              <a:t>10/17/2023</a:t>
            </a:fld>
            <a:endParaRPr 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CE3989-10B1-7541-BEC4-9B262C92360F}" type="slidenum">
              <a:rPr lang="en-US" smtClean="0"/>
              <a:t>‹#›</a:t>
            </a:fld>
            <a:endParaRPr lang="en-US"/>
          </a:p>
        </p:txBody>
      </p:sp>
    </p:spTree>
    <p:extLst>
      <p:ext uri="{BB962C8B-B14F-4D97-AF65-F5344CB8AC3E}">
        <p14:creationId xmlns:p14="http://schemas.microsoft.com/office/powerpoint/2010/main" val="4040228624"/>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7" r:id="rId3"/>
    <p:sldLayoutId id="2147483674" r:id="rId4"/>
    <p:sldLayoutId id="2147483677" r:id="rId5"/>
    <p:sldLayoutId id="2147483682" r:id="rId6"/>
    <p:sldLayoutId id="2147483661" r:id="rId7"/>
    <p:sldLayoutId id="2147483662"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11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D294-6C4F-8D0D-7C72-EE0DAF193566}"/>
              </a:ext>
            </a:extLst>
          </p:cNvPr>
          <p:cNvSpPr>
            <a:spLocks noGrp="1"/>
          </p:cNvSpPr>
          <p:nvPr>
            <p:ph type="title"/>
          </p:nvPr>
        </p:nvSpPr>
        <p:spPr>
          <a:xfrm>
            <a:off x="6878241" y="1730991"/>
            <a:ext cx="10879811" cy="1242146"/>
          </a:xfrm>
        </p:spPr>
        <p:txBody>
          <a:bodyPr>
            <a:normAutofit/>
          </a:bodyPr>
          <a:lstStyle/>
          <a:p>
            <a:r>
              <a:rPr lang="en-US" sz="6900" dirty="0"/>
              <a:t>Travel Insured International</a:t>
            </a:r>
          </a:p>
        </p:txBody>
      </p:sp>
      <p:sp>
        <p:nvSpPr>
          <p:cNvPr id="3" name="Text Placeholder 2">
            <a:extLst>
              <a:ext uri="{FF2B5EF4-FFF2-40B4-BE49-F238E27FC236}">
                <a16:creationId xmlns:a16="http://schemas.microsoft.com/office/drawing/2014/main" id="{F7D1B810-2C06-B441-9C5B-B565DEB5F0E6}"/>
              </a:ext>
            </a:extLst>
          </p:cNvPr>
          <p:cNvSpPr>
            <a:spLocks noGrp="1"/>
          </p:cNvSpPr>
          <p:nvPr>
            <p:ph type="body" sz="quarter" idx="11"/>
          </p:nvPr>
        </p:nvSpPr>
        <p:spPr>
          <a:xfrm>
            <a:off x="6878240" y="3141545"/>
            <a:ext cx="10878867" cy="1211264"/>
          </a:xfrm>
        </p:spPr>
        <p:txBody>
          <a:bodyPr/>
          <a:lstStyle/>
          <a:p>
            <a:r>
              <a:rPr lang="en-US" dirty="0"/>
              <a:t>We Are Here. Go Be There!</a:t>
            </a:r>
          </a:p>
        </p:txBody>
      </p:sp>
      <p:pic>
        <p:nvPicPr>
          <p:cNvPr id="4" name="Picture 3">
            <a:extLst>
              <a:ext uri="{FF2B5EF4-FFF2-40B4-BE49-F238E27FC236}">
                <a16:creationId xmlns:a16="http://schemas.microsoft.com/office/drawing/2014/main" id="{A7FBB5C0-B2A0-1CF3-A4BA-0A55D589B30B}"/>
              </a:ext>
            </a:extLst>
          </p:cNvPr>
          <p:cNvPicPr>
            <a:picLocks noChangeAspect="1"/>
          </p:cNvPicPr>
          <p:nvPr/>
        </p:nvPicPr>
        <p:blipFill>
          <a:blip r:embed="rId2"/>
          <a:stretch>
            <a:fillRect/>
          </a:stretch>
        </p:blipFill>
        <p:spPr>
          <a:xfrm>
            <a:off x="13620465" y="5338971"/>
            <a:ext cx="3833548" cy="3328642"/>
          </a:xfrm>
          <a:prstGeom prst="rect">
            <a:avLst/>
          </a:prstGeom>
        </p:spPr>
      </p:pic>
      <p:pic>
        <p:nvPicPr>
          <p:cNvPr id="6" name="Picture 5">
            <a:extLst>
              <a:ext uri="{FF2B5EF4-FFF2-40B4-BE49-F238E27FC236}">
                <a16:creationId xmlns:a16="http://schemas.microsoft.com/office/drawing/2014/main" id="{47B98453-7570-BCFE-CFD8-0968897F3BF3}"/>
              </a:ext>
            </a:extLst>
          </p:cNvPr>
          <p:cNvPicPr>
            <a:picLocks noChangeAspect="1"/>
          </p:cNvPicPr>
          <p:nvPr/>
        </p:nvPicPr>
        <p:blipFill>
          <a:blip r:embed="rId3"/>
          <a:stretch>
            <a:fillRect/>
          </a:stretch>
        </p:blipFill>
        <p:spPr>
          <a:xfrm>
            <a:off x="7202195" y="5338971"/>
            <a:ext cx="4362030" cy="1527260"/>
          </a:xfrm>
          <a:prstGeom prst="rect">
            <a:avLst/>
          </a:prstGeom>
        </p:spPr>
      </p:pic>
      <p:pic>
        <p:nvPicPr>
          <p:cNvPr id="8" name="Picture 7">
            <a:extLst>
              <a:ext uri="{FF2B5EF4-FFF2-40B4-BE49-F238E27FC236}">
                <a16:creationId xmlns:a16="http://schemas.microsoft.com/office/drawing/2014/main" id="{078C18AE-2A51-82E7-6502-7D899D008A04}"/>
              </a:ext>
            </a:extLst>
          </p:cNvPr>
          <p:cNvPicPr>
            <a:picLocks noChangeAspect="1"/>
          </p:cNvPicPr>
          <p:nvPr/>
        </p:nvPicPr>
        <p:blipFill>
          <a:blip r:embed="rId4"/>
          <a:stretch>
            <a:fillRect/>
          </a:stretch>
        </p:blipFill>
        <p:spPr>
          <a:xfrm>
            <a:off x="7145995" y="7246761"/>
            <a:ext cx="4418230" cy="1211264"/>
          </a:xfrm>
          <a:prstGeom prst="rect">
            <a:avLst/>
          </a:prstGeom>
        </p:spPr>
      </p:pic>
    </p:spTree>
    <p:extLst>
      <p:ext uri="{BB962C8B-B14F-4D97-AF65-F5344CB8AC3E}">
        <p14:creationId xmlns:p14="http://schemas.microsoft.com/office/powerpoint/2010/main" val="69552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7F0C443-A759-990B-D019-A6ACD76347FF}"/>
              </a:ext>
            </a:extLst>
          </p:cNvPr>
          <p:cNvSpPr>
            <a:spLocks noGrp="1"/>
          </p:cNvSpPr>
          <p:nvPr>
            <p:ph type="body" sz="quarter" idx="10"/>
          </p:nvPr>
        </p:nvSpPr>
        <p:spPr/>
        <p:txBody>
          <a:bodyPr/>
          <a:lstStyle/>
          <a:p>
            <a:endParaRPr lang="en-US" dirty="0"/>
          </a:p>
          <a:p>
            <a:endParaRPr lang="en-US" b="1" dirty="0"/>
          </a:p>
        </p:txBody>
      </p:sp>
      <p:sp>
        <p:nvSpPr>
          <p:cNvPr id="4" name="Text Placeholder 3">
            <a:extLst>
              <a:ext uri="{FF2B5EF4-FFF2-40B4-BE49-F238E27FC236}">
                <a16:creationId xmlns:a16="http://schemas.microsoft.com/office/drawing/2014/main" id="{C3E650C9-5553-10E4-8329-C33E0BF0EDDD}"/>
              </a:ext>
            </a:extLst>
          </p:cNvPr>
          <p:cNvSpPr>
            <a:spLocks noGrp="1"/>
          </p:cNvSpPr>
          <p:nvPr>
            <p:ph type="body" sz="quarter" idx="11"/>
          </p:nvPr>
        </p:nvSpPr>
        <p:spPr>
          <a:xfrm>
            <a:off x="867159" y="3907907"/>
            <a:ext cx="12675678" cy="3456320"/>
          </a:xfrm>
        </p:spPr>
        <p:txBody>
          <a:bodyPr>
            <a:normAutofit fontScale="70000" lnSpcReduction="20000"/>
          </a:bodyPr>
          <a:lstStyle/>
          <a:p>
            <a:r>
              <a:rPr lang="en-US" dirty="0">
                <a:solidFill>
                  <a:schemeClr val="bg1"/>
                </a:solidFill>
              </a:rPr>
              <a:t>Brand Refresh</a:t>
            </a:r>
          </a:p>
          <a:p>
            <a:pPr lvl="1"/>
            <a:r>
              <a:rPr lang="en-US" dirty="0">
                <a:solidFill>
                  <a:schemeClr val="bg1"/>
                </a:solidFill>
              </a:rPr>
              <a:t>Creating an Innovative Modern Brand</a:t>
            </a:r>
          </a:p>
          <a:p>
            <a:r>
              <a:rPr lang="en-US" dirty="0"/>
              <a:t>Product</a:t>
            </a:r>
          </a:p>
          <a:p>
            <a:pPr lvl="1"/>
            <a:r>
              <a:rPr lang="en-US" dirty="0">
                <a:solidFill>
                  <a:schemeClr val="bg1"/>
                </a:solidFill>
              </a:rPr>
              <a:t>Industry Leading Products</a:t>
            </a:r>
          </a:p>
          <a:p>
            <a:r>
              <a:rPr lang="en-US" dirty="0"/>
              <a:t>Highlights</a:t>
            </a:r>
          </a:p>
          <a:p>
            <a:pPr lvl="1"/>
            <a:r>
              <a:rPr lang="en-US" dirty="0">
                <a:solidFill>
                  <a:schemeClr val="bg1"/>
                </a:solidFill>
              </a:rPr>
              <a:t>Covered Cancellation Reasons and Commission Protection</a:t>
            </a:r>
            <a:endParaRPr lang="en-US" dirty="0"/>
          </a:p>
          <a:p>
            <a:r>
              <a:rPr lang="en-US" dirty="0"/>
              <a:t>The TII Difference</a:t>
            </a:r>
          </a:p>
          <a:p>
            <a:pPr lvl="1"/>
            <a:r>
              <a:rPr lang="en-US" dirty="0">
                <a:solidFill>
                  <a:schemeClr val="bg1"/>
                </a:solidFill>
              </a:rPr>
              <a:t>Support You Can Count On</a:t>
            </a:r>
          </a:p>
          <a:p>
            <a:pPr marL="0" indent="0">
              <a:buNone/>
            </a:pPr>
            <a:endParaRPr lang="en-US" dirty="0"/>
          </a:p>
          <a:p>
            <a:pPr marL="685834" lvl="1" indent="0">
              <a:buNone/>
            </a:pPr>
            <a:endParaRPr lang="en-US"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C4D5C301-AB8A-CDF9-CE7F-467C89B6E005}"/>
              </a:ext>
            </a:extLst>
          </p:cNvPr>
          <p:cNvPicPr>
            <a:picLocks noChangeAspect="1"/>
          </p:cNvPicPr>
          <p:nvPr/>
        </p:nvPicPr>
        <p:blipFill>
          <a:blip r:embed="rId2"/>
          <a:stretch>
            <a:fillRect/>
          </a:stretch>
        </p:blipFill>
        <p:spPr>
          <a:xfrm>
            <a:off x="9391105" y="1151308"/>
            <a:ext cx="7886586" cy="3456320"/>
          </a:xfrm>
          <a:prstGeom prst="rect">
            <a:avLst/>
          </a:prstGeom>
        </p:spPr>
      </p:pic>
      <p:pic>
        <p:nvPicPr>
          <p:cNvPr id="7" name="Picture 6">
            <a:extLst>
              <a:ext uri="{FF2B5EF4-FFF2-40B4-BE49-F238E27FC236}">
                <a16:creationId xmlns:a16="http://schemas.microsoft.com/office/drawing/2014/main" id="{4CBCD0B1-D977-98E2-7703-73A009D68571}"/>
              </a:ext>
            </a:extLst>
          </p:cNvPr>
          <p:cNvPicPr>
            <a:picLocks noChangeAspect="1"/>
          </p:cNvPicPr>
          <p:nvPr/>
        </p:nvPicPr>
        <p:blipFill>
          <a:blip r:embed="rId3"/>
          <a:stretch>
            <a:fillRect/>
          </a:stretch>
        </p:blipFill>
        <p:spPr>
          <a:xfrm>
            <a:off x="12517099" y="5177166"/>
            <a:ext cx="3834716" cy="3328704"/>
          </a:xfrm>
          <a:prstGeom prst="rect">
            <a:avLst/>
          </a:prstGeom>
        </p:spPr>
      </p:pic>
    </p:spTree>
    <p:extLst>
      <p:ext uri="{BB962C8B-B14F-4D97-AF65-F5344CB8AC3E}">
        <p14:creationId xmlns:p14="http://schemas.microsoft.com/office/powerpoint/2010/main" val="245601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p:txBody>
          <a:bodyPr/>
          <a:lstStyle/>
          <a:p>
            <a:r>
              <a:rPr lang="en-US" dirty="0"/>
              <a:t>Purchasing Tools</a:t>
            </a:r>
          </a:p>
        </p:txBody>
      </p:sp>
      <p:sp>
        <p:nvSpPr>
          <p:cNvPr id="11" name="Rectangle: Rounded Corners 10">
            <a:extLst>
              <a:ext uri="{FF2B5EF4-FFF2-40B4-BE49-F238E27FC236}">
                <a16:creationId xmlns:a16="http://schemas.microsoft.com/office/drawing/2014/main" id="{A2998BCE-2740-A084-E87A-FDCC980160A3}"/>
              </a:ext>
            </a:extLst>
          </p:cNvPr>
          <p:cNvSpPr/>
          <p:nvPr/>
        </p:nvSpPr>
        <p:spPr>
          <a:xfrm>
            <a:off x="7352888" y="3670594"/>
            <a:ext cx="2805115" cy="1963650"/>
          </a:xfrm>
          <a:prstGeom prst="roundRect">
            <a:avLst>
              <a:gd name="adj" fmla="val 50000"/>
            </a:avLst>
          </a:prstGeom>
          <a:solidFill>
            <a:schemeClr val="accent4"/>
          </a:solidFill>
          <a:ln>
            <a:noFill/>
          </a:ln>
          <a:effectLst>
            <a:outerShdw blurRad="11430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99836D6-493E-5179-B3ED-9DC4782B98C6}"/>
              </a:ext>
            </a:extLst>
          </p:cNvPr>
          <p:cNvSpPr/>
          <p:nvPr/>
        </p:nvSpPr>
        <p:spPr>
          <a:xfrm>
            <a:off x="3053654" y="3709227"/>
            <a:ext cx="2969623" cy="1963649"/>
          </a:xfrm>
          <a:prstGeom prst="roundRect">
            <a:avLst>
              <a:gd name="adj" fmla="val 50000"/>
            </a:avLst>
          </a:prstGeom>
          <a:solidFill>
            <a:schemeClr val="accent4"/>
          </a:solidFill>
          <a:ln>
            <a:noFill/>
          </a:ln>
          <a:effectLst>
            <a:outerShdw blurRad="11430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E7A262F-F633-CD34-B252-6CE180F630F5}"/>
              </a:ext>
            </a:extLst>
          </p:cNvPr>
          <p:cNvSpPr/>
          <p:nvPr/>
        </p:nvSpPr>
        <p:spPr>
          <a:xfrm>
            <a:off x="11396265" y="3813730"/>
            <a:ext cx="2805115" cy="1963650"/>
          </a:xfrm>
          <a:prstGeom prst="roundRect">
            <a:avLst>
              <a:gd name="adj" fmla="val 50000"/>
            </a:avLst>
          </a:prstGeom>
          <a:solidFill>
            <a:schemeClr val="accent4"/>
          </a:solidFill>
          <a:ln>
            <a:noFill/>
          </a:ln>
          <a:effectLst>
            <a:outerShdw blurRad="11430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DD25FC1-53F5-61E5-3354-5ADFB8162737}"/>
              </a:ext>
            </a:extLst>
          </p:cNvPr>
          <p:cNvSpPr txBox="1"/>
          <p:nvPr/>
        </p:nvSpPr>
        <p:spPr>
          <a:xfrm>
            <a:off x="7598160" y="5777380"/>
            <a:ext cx="2314569" cy="400110"/>
          </a:xfrm>
          <a:prstGeom prst="rect">
            <a:avLst/>
          </a:prstGeom>
          <a:noFill/>
        </p:spPr>
        <p:txBody>
          <a:bodyPr wrap="square" rtlCol="0" anchor="ctr">
            <a:spAutoFit/>
          </a:bodyPr>
          <a:lstStyle/>
          <a:p>
            <a:pPr algn="ctr"/>
            <a:r>
              <a:rPr lang="en-US" sz="2000" b="1" dirty="0">
                <a:solidFill>
                  <a:schemeClr val="bg1"/>
                </a:solidFill>
                <a:latin typeface="+mj-lt"/>
              </a:rPr>
              <a:t>Simple Quoting</a:t>
            </a:r>
            <a:endParaRPr lang="en-ID" sz="2000" b="1" dirty="0">
              <a:solidFill>
                <a:schemeClr val="bg1"/>
              </a:solidFill>
              <a:latin typeface="+mj-lt"/>
            </a:endParaRPr>
          </a:p>
        </p:txBody>
      </p:sp>
      <p:sp>
        <p:nvSpPr>
          <p:cNvPr id="15" name="TextBox 14">
            <a:extLst>
              <a:ext uri="{FF2B5EF4-FFF2-40B4-BE49-F238E27FC236}">
                <a16:creationId xmlns:a16="http://schemas.microsoft.com/office/drawing/2014/main" id="{4790A5F7-C1EF-F0A0-6CD5-D4823ADA687A}"/>
              </a:ext>
            </a:extLst>
          </p:cNvPr>
          <p:cNvSpPr txBox="1"/>
          <p:nvPr/>
        </p:nvSpPr>
        <p:spPr>
          <a:xfrm>
            <a:off x="3419682" y="5768975"/>
            <a:ext cx="2314569" cy="400110"/>
          </a:xfrm>
          <a:prstGeom prst="rect">
            <a:avLst/>
          </a:prstGeom>
          <a:noFill/>
        </p:spPr>
        <p:txBody>
          <a:bodyPr wrap="square" rtlCol="0" anchor="ctr">
            <a:spAutoFit/>
          </a:bodyPr>
          <a:lstStyle/>
          <a:p>
            <a:pPr algn="ctr"/>
            <a:r>
              <a:rPr lang="en-US" sz="2000" b="1" dirty="0">
                <a:solidFill>
                  <a:schemeClr val="bg1"/>
                </a:solidFill>
                <a:latin typeface="+mj-lt"/>
              </a:rPr>
              <a:t>Online Modification</a:t>
            </a:r>
            <a:endParaRPr lang="en-ID" sz="2000" b="1" dirty="0">
              <a:solidFill>
                <a:schemeClr val="bg1"/>
              </a:solidFill>
              <a:latin typeface="+mj-lt"/>
            </a:endParaRPr>
          </a:p>
        </p:txBody>
      </p:sp>
      <p:sp>
        <p:nvSpPr>
          <p:cNvPr id="16" name="TextBox 15">
            <a:extLst>
              <a:ext uri="{FF2B5EF4-FFF2-40B4-BE49-F238E27FC236}">
                <a16:creationId xmlns:a16="http://schemas.microsoft.com/office/drawing/2014/main" id="{66BA7C6C-7B21-47E9-5A55-9E489B5B133B}"/>
              </a:ext>
            </a:extLst>
          </p:cNvPr>
          <p:cNvSpPr txBox="1"/>
          <p:nvPr/>
        </p:nvSpPr>
        <p:spPr>
          <a:xfrm>
            <a:off x="11559891" y="5870467"/>
            <a:ext cx="2513044" cy="400110"/>
          </a:xfrm>
          <a:prstGeom prst="rect">
            <a:avLst/>
          </a:prstGeom>
          <a:noFill/>
        </p:spPr>
        <p:txBody>
          <a:bodyPr wrap="square" rtlCol="0" anchor="ctr">
            <a:spAutoFit/>
          </a:bodyPr>
          <a:lstStyle/>
          <a:p>
            <a:pPr algn="ctr"/>
            <a:r>
              <a:rPr lang="en-US" sz="2000" b="1" dirty="0">
                <a:solidFill>
                  <a:schemeClr val="bg1"/>
                </a:solidFill>
                <a:latin typeface="+mj-lt"/>
              </a:rPr>
              <a:t>Automated Reminders</a:t>
            </a:r>
            <a:endParaRPr lang="en-ID" sz="2000" b="1" dirty="0">
              <a:solidFill>
                <a:schemeClr val="bg1"/>
              </a:solidFill>
              <a:latin typeface="+mj-lt"/>
            </a:endParaRPr>
          </a:p>
        </p:txBody>
      </p:sp>
      <p:grpSp>
        <p:nvGrpSpPr>
          <p:cNvPr id="17" name="Group 16">
            <a:extLst>
              <a:ext uri="{FF2B5EF4-FFF2-40B4-BE49-F238E27FC236}">
                <a16:creationId xmlns:a16="http://schemas.microsoft.com/office/drawing/2014/main" id="{4ED29FCC-5F71-9D14-8E17-915A8FAE7B07}"/>
              </a:ext>
            </a:extLst>
          </p:cNvPr>
          <p:cNvGrpSpPr/>
          <p:nvPr/>
        </p:nvGrpSpPr>
        <p:grpSpPr>
          <a:xfrm>
            <a:off x="8395063" y="4222736"/>
            <a:ext cx="808616" cy="768509"/>
            <a:chOff x="7049278" y="5952338"/>
            <a:chExt cx="762000" cy="685800"/>
          </a:xfrm>
          <a:solidFill>
            <a:schemeClr val="tx1"/>
          </a:solidFill>
        </p:grpSpPr>
        <p:sp>
          <p:nvSpPr>
            <p:cNvPr id="18" name="Freeform: Shape 17">
              <a:extLst>
                <a:ext uri="{FF2B5EF4-FFF2-40B4-BE49-F238E27FC236}">
                  <a16:creationId xmlns:a16="http://schemas.microsoft.com/office/drawing/2014/main" id="{48E239E5-39CB-5FE0-8F8D-265A3A6E59B3}"/>
                </a:ext>
              </a:extLst>
            </p:cNvPr>
            <p:cNvSpPr/>
            <p:nvPr/>
          </p:nvSpPr>
          <p:spPr>
            <a:xfrm>
              <a:off x="7049278" y="6504788"/>
              <a:ext cx="762000" cy="133350"/>
            </a:xfrm>
            <a:custGeom>
              <a:avLst/>
              <a:gdLst>
                <a:gd name="connsiteX0" fmla="*/ 381000 w 762000"/>
                <a:gd name="connsiteY0" fmla="*/ 38100 h 133350"/>
                <a:gd name="connsiteX1" fmla="*/ 409575 w 762000"/>
                <a:gd name="connsiteY1" fmla="*/ 66675 h 133350"/>
                <a:gd name="connsiteX2" fmla="*/ 381000 w 762000"/>
                <a:gd name="connsiteY2" fmla="*/ 95250 h 133350"/>
                <a:gd name="connsiteX3" fmla="*/ 352425 w 762000"/>
                <a:gd name="connsiteY3" fmla="*/ 66675 h 133350"/>
                <a:gd name="connsiteX4" fmla="*/ 381000 w 762000"/>
                <a:gd name="connsiteY4" fmla="*/ 38100 h 133350"/>
                <a:gd name="connsiteX5" fmla="*/ 0 w 762000"/>
                <a:gd name="connsiteY5" fmla="*/ 133350 h 133350"/>
                <a:gd name="connsiteX6" fmla="*/ 762000 w 762000"/>
                <a:gd name="connsiteY6" fmla="*/ 133350 h 133350"/>
                <a:gd name="connsiteX7" fmla="*/ 762000 w 762000"/>
                <a:gd name="connsiteY7" fmla="*/ 0 h 133350"/>
                <a:gd name="connsiteX8" fmla="*/ 0 w 762000"/>
                <a:gd name="connsiteY8" fmla="*/ 0 h 133350"/>
                <a:gd name="connsiteX9" fmla="*/ 0 w 762000"/>
                <a:gd name="connsiteY9"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133350">
                  <a:moveTo>
                    <a:pt x="381000" y="38100"/>
                  </a:moveTo>
                  <a:cubicBezTo>
                    <a:pt x="397193" y="38100"/>
                    <a:pt x="409575" y="50483"/>
                    <a:pt x="409575" y="66675"/>
                  </a:cubicBezTo>
                  <a:cubicBezTo>
                    <a:pt x="409575" y="82867"/>
                    <a:pt x="397193" y="95250"/>
                    <a:pt x="381000" y="95250"/>
                  </a:cubicBezTo>
                  <a:cubicBezTo>
                    <a:pt x="364808" y="95250"/>
                    <a:pt x="352425" y="82867"/>
                    <a:pt x="352425" y="66675"/>
                  </a:cubicBezTo>
                  <a:cubicBezTo>
                    <a:pt x="352425" y="50483"/>
                    <a:pt x="364808" y="38100"/>
                    <a:pt x="381000" y="38100"/>
                  </a:cubicBezTo>
                  <a:close/>
                  <a:moveTo>
                    <a:pt x="0" y="133350"/>
                  </a:moveTo>
                  <a:lnTo>
                    <a:pt x="762000" y="133350"/>
                  </a:lnTo>
                  <a:lnTo>
                    <a:pt x="762000" y="0"/>
                  </a:lnTo>
                  <a:lnTo>
                    <a:pt x="0" y="0"/>
                  </a:lnTo>
                  <a:lnTo>
                    <a:pt x="0" y="133350"/>
                  </a:lnTo>
                  <a:close/>
                </a:path>
              </a:pathLst>
            </a:custGeom>
            <a:grpFill/>
            <a:ln w="9525"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0732AAC9-0B95-6A40-F46E-338CD679B22F}"/>
                </a:ext>
              </a:extLst>
            </p:cNvPr>
            <p:cNvSpPr/>
            <p:nvPr/>
          </p:nvSpPr>
          <p:spPr>
            <a:xfrm>
              <a:off x="7239778" y="6180938"/>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11922CF9-B3E0-C149-F240-93EF12E1AA48}"/>
                </a:ext>
              </a:extLst>
            </p:cNvPr>
            <p:cNvSpPr/>
            <p:nvPr/>
          </p:nvSpPr>
          <p:spPr>
            <a:xfrm>
              <a:off x="7239778" y="6104738"/>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8E84A3D5-53FB-4628-9EF8-C5055DA15D1D}"/>
                </a:ext>
              </a:extLst>
            </p:cNvPr>
            <p:cNvSpPr/>
            <p:nvPr/>
          </p:nvSpPr>
          <p:spPr>
            <a:xfrm>
              <a:off x="7239778" y="6028538"/>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A1B6D5B3-0914-E5A9-70D2-77E60FE49E1E}"/>
                </a:ext>
              </a:extLst>
            </p:cNvPr>
            <p:cNvSpPr/>
            <p:nvPr/>
          </p:nvSpPr>
          <p:spPr>
            <a:xfrm>
              <a:off x="7049278" y="5952338"/>
              <a:ext cx="762000" cy="514350"/>
            </a:xfrm>
            <a:custGeom>
              <a:avLst/>
              <a:gdLst>
                <a:gd name="connsiteX0" fmla="*/ 647700 w 762000"/>
                <a:gd name="connsiteY0" fmla="*/ 304800 h 514350"/>
                <a:gd name="connsiteX1" fmla="*/ 419100 w 762000"/>
                <a:gd name="connsiteY1" fmla="*/ 304800 h 514350"/>
                <a:gd name="connsiteX2" fmla="*/ 419100 w 762000"/>
                <a:gd name="connsiteY2" fmla="*/ 209550 h 514350"/>
                <a:gd name="connsiteX3" fmla="*/ 647700 w 762000"/>
                <a:gd name="connsiteY3" fmla="*/ 209550 h 514350"/>
                <a:gd name="connsiteX4" fmla="*/ 647700 w 762000"/>
                <a:gd name="connsiteY4" fmla="*/ 304800 h 514350"/>
                <a:gd name="connsiteX5" fmla="*/ 323850 w 762000"/>
                <a:gd name="connsiteY5" fmla="*/ 304800 h 514350"/>
                <a:gd name="connsiteX6" fmla="*/ 152400 w 762000"/>
                <a:gd name="connsiteY6" fmla="*/ 304800 h 514350"/>
                <a:gd name="connsiteX7" fmla="*/ 152400 w 762000"/>
                <a:gd name="connsiteY7" fmla="*/ 38100 h 514350"/>
                <a:gd name="connsiteX8" fmla="*/ 323850 w 762000"/>
                <a:gd name="connsiteY8" fmla="*/ 38100 h 514350"/>
                <a:gd name="connsiteX9" fmla="*/ 323850 w 762000"/>
                <a:gd name="connsiteY9" fmla="*/ 304800 h 514350"/>
                <a:gd name="connsiteX10" fmla="*/ 704850 w 762000"/>
                <a:gd name="connsiteY10" fmla="*/ 304800 h 514350"/>
                <a:gd name="connsiteX11" fmla="*/ 704850 w 762000"/>
                <a:gd name="connsiteY11" fmla="*/ 190500 h 514350"/>
                <a:gd name="connsiteX12" fmla="*/ 666750 w 762000"/>
                <a:gd name="connsiteY12" fmla="*/ 152400 h 514350"/>
                <a:gd name="connsiteX13" fmla="*/ 361950 w 762000"/>
                <a:gd name="connsiteY13" fmla="*/ 152400 h 514350"/>
                <a:gd name="connsiteX14" fmla="*/ 361950 w 762000"/>
                <a:gd name="connsiteY14" fmla="*/ 19050 h 514350"/>
                <a:gd name="connsiteX15" fmla="*/ 342900 w 762000"/>
                <a:gd name="connsiteY15" fmla="*/ 0 h 514350"/>
                <a:gd name="connsiteX16" fmla="*/ 133350 w 762000"/>
                <a:gd name="connsiteY16" fmla="*/ 0 h 514350"/>
                <a:gd name="connsiteX17" fmla="*/ 114300 w 762000"/>
                <a:gd name="connsiteY17" fmla="*/ 19050 h 514350"/>
                <a:gd name="connsiteX18" fmla="*/ 114300 w 762000"/>
                <a:gd name="connsiteY18" fmla="*/ 152400 h 514350"/>
                <a:gd name="connsiteX19" fmla="*/ 95250 w 762000"/>
                <a:gd name="connsiteY19" fmla="*/ 152400 h 514350"/>
                <a:gd name="connsiteX20" fmla="*/ 57150 w 762000"/>
                <a:gd name="connsiteY20" fmla="*/ 190500 h 514350"/>
                <a:gd name="connsiteX21" fmla="*/ 57150 w 762000"/>
                <a:gd name="connsiteY21" fmla="*/ 304800 h 514350"/>
                <a:gd name="connsiteX22" fmla="*/ 0 w 762000"/>
                <a:gd name="connsiteY22" fmla="*/ 438150 h 514350"/>
                <a:gd name="connsiteX23" fmla="*/ 0 w 762000"/>
                <a:gd name="connsiteY23" fmla="*/ 514350 h 514350"/>
                <a:gd name="connsiteX24" fmla="*/ 762000 w 762000"/>
                <a:gd name="connsiteY24" fmla="*/ 514350 h 514350"/>
                <a:gd name="connsiteX25" fmla="*/ 762000 w 762000"/>
                <a:gd name="connsiteY25" fmla="*/ 438150 h 514350"/>
                <a:gd name="connsiteX26" fmla="*/ 704850 w 762000"/>
                <a:gd name="connsiteY26" fmla="*/ 30480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2000" h="514350">
                  <a:moveTo>
                    <a:pt x="647700" y="304800"/>
                  </a:moveTo>
                  <a:lnTo>
                    <a:pt x="419100" y="304800"/>
                  </a:lnTo>
                  <a:lnTo>
                    <a:pt x="419100" y="209550"/>
                  </a:lnTo>
                  <a:lnTo>
                    <a:pt x="647700" y="209550"/>
                  </a:lnTo>
                  <a:lnTo>
                    <a:pt x="647700" y="304800"/>
                  </a:lnTo>
                  <a:close/>
                  <a:moveTo>
                    <a:pt x="323850" y="304800"/>
                  </a:moveTo>
                  <a:lnTo>
                    <a:pt x="152400" y="304800"/>
                  </a:lnTo>
                  <a:lnTo>
                    <a:pt x="152400" y="38100"/>
                  </a:lnTo>
                  <a:lnTo>
                    <a:pt x="323850" y="38100"/>
                  </a:lnTo>
                  <a:lnTo>
                    <a:pt x="323850" y="304800"/>
                  </a:lnTo>
                  <a:close/>
                  <a:moveTo>
                    <a:pt x="704850" y="304800"/>
                  </a:moveTo>
                  <a:lnTo>
                    <a:pt x="704850" y="190500"/>
                  </a:lnTo>
                  <a:cubicBezTo>
                    <a:pt x="704850" y="169545"/>
                    <a:pt x="687705" y="152400"/>
                    <a:pt x="666750" y="152400"/>
                  </a:cubicBezTo>
                  <a:lnTo>
                    <a:pt x="361950" y="152400"/>
                  </a:lnTo>
                  <a:lnTo>
                    <a:pt x="361950" y="19050"/>
                  </a:lnTo>
                  <a:cubicBezTo>
                    <a:pt x="361950" y="8572"/>
                    <a:pt x="353378" y="0"/>
                    <a:pt x="342900" y="0"/>
                  </a:cubicBezTo>
                  <a:lnTo>
                    <a:pt x="133350" y="0"/>
                  </a:lnTo>
                  <a:cubicBezTo>
                    <a:pt x="122873" y="0"/>
                    <a:pt x="114300" y="8572"/>
                    <a:pt x="114300" y="19050"/>
                  </a:cubicBezTo>
                  <a:lnTo>
                    <a:pt x="114300" y="152400"/>
                  </a:lnTo>
                  <a:lnTo>
                    <a:pt x="95250" y="152400"/>
                  </a:lnTo>
                  <a:cubicBezTo>
                    <a:pt x="74295" y="152400"/>
                    <a:pt x="57150" y="169545"/>
                    <a:pt x="57150" y="190500"/>
                  </a:cubicBezTo>
                  <a:lnTo>
                    <a:pt x="57150" y="304800"/>
                  </a:lnTo>
                  <a:lnTo>
                    <a:pt x="0" y="438150"/>
                  </a:lnTo>
                  <a:lnTo>
                    <a:pt x="0" y="514350"/>
                  </a:lnTo>
                  <a:lnTo>
                    <a:pt x="762000" y="514350"/>
                  </a:lnTo>
                  <a:lnTo>
                    <a:pt x="762000" y="438150"/>
                  </a:lnTo>
                  <a:lnTo>
                    <a:pt x="704850" y="304800"/>
                  </a:lnTo>
                  <a:close/>
                </a:path>
              </a:pathLst>
            </a:custGeom>
            <a:grpFill/>
            <a:ln w="9525" cap="flat">
              <a:noFill/>
              <a:prstDash val="solid"/>
              <a:miter/>
            </a:ln>
          </p:spPr>
          <p:txBody>
            <a:bodyPr rtlCol="0" anchor="ctr"/>
            <a:lstStyle/>
            <a:p>
              <a:endParaRPr lang="en-ID"/>
            </a:p>
          </p:txBody>
        </p:sp>
      </p:grpSp>
      <p:grpSp>
        <p:nvGrpSpPr>
          <p:cNvPr id="23" name="Group 22">
            <a:extLst>
              <a:ext uri="{FF2B5EF4-FFF2-40B4-BE49-F238E27FC236}">
                <a16:creationId xmlns:a16="http://schemas.microsoft.com/office/drawing/2014/main" id="{85AF0EC6-A743-0BB7-6E8C-70916F9B9F45}"/>
              </a:ext>
            </a:extLst>
          </p:cNvPr>
          <p:cNvGrpSpPr>
            <a:grpSpLocks noChangeAspect="1"/>
          </p:cNvGrpSpPr>
          <p:nvPr/>
        </p:nvGrpSpPr>
        <p:grpSpPr>
          <a:xfrm>
            <a:off x="4086620" y="4308126"/>
            <a:ext cx="861191" cy="748159"/>
            <a:chOff x="8324850" y="5374843"/>
            <a:chExt cx="762000" cy="661987"/>
          </a:xfrm>
          <a:solidFill>
            <a:schemeClr val="tx1"/>
          </a:solidFill>
        </p:grpSpPr>
        <p:sp>
          <p:nvSpPr>
            <p:cNvPr id="24" name="Freeform: Shape 23">
              <a:extLst>
                <a:ext uri="{FF2B5EF4-FFF2-40B4-BE49-F238E27FC236}">
                  <a16:creationId xmlns:a16="http://schemas.microsoft.com/office/drawing/2014/main" id="{BE1E7A56-8484-ED52-14B0-0F55B4783C07}"/>
                </a:ext>
              </a:extLst>
            </p:cNvPr>
            <p:cNvSpPr/>
            <p:nvPr/>
          </p:nvSpPr>
          <p:spPr>
            <a:xfrm>
              <a:off x="8324850" y="5732030"/>
              <a:ext cx="762000" cy="304800"/>
            </a:xfrm>
            <a:custGeom>
              <a:avLst/>
              <a:gdLst>
                <a:gd name="connsiteX0" fmla="*/ 438150 w 762000"/>
                <a:gd name="connsiteY0" fmla="*/ 19050 h 304800"/>
                <a:gd name="connsiteX1" fmla="*/ 400050 w 762000"/>
                <a:gd name="connsiteY1" fmla="*/ 57150 h 304800"/>
                <a:gd name="connsiteX2" fmla="*/ 361950 w 762000"/>
                <a:gd name="connsiteY2" fmla="*/ 57150 h 304800"/>
                <a:gd name="connsiteX3" fmla="*/ 323850 w 762000"/>
                <a:gd name="connsiteY3" fmla="*/ 19050 h 304800"/>
                <a:gd name="connsiteX4" fmla="*/ 323850 w 762000"/>
                <a:gd name="connsiteY4" fmla="*/ 0 h 304800"/>
                <a:gd name="connsiteX5" fmla="*/ 0 w 762000"/>
                <a:gd name="connsiteY5" fmla="*/ 0 h 304800"/>
                <a:gd name="connsiteX6" fmla="*/ 0 w 762000"/>
                <a:gd name="connsiteY6" fmla="*/ 266700 h 304800"/>
                <a:gd name="connsiteX7" fmla="*/ 38100 w 762000"/>
                <a:gd name="connsiteY7" fmla="*/ 304800 h 304800"/>
                <a:gd name="connsiteX8" fmla="*/ 723900 w 762000"/>
                <a:gd name="connsiteY8" fmla="*/ 304800 h 304800"/>
                <a:gd name="connsiteX9" fmla="*/ 762000 w 762000"/>
                <a:gd name="connsiteY9" fmla="*/ 266700 h 304800"/>
                <a:gd name="connsiteX10" fmla="*/ 762000 w 762000"/>
                <a:gd name="connsiteY10" fmla="*/ 0 h 304800"/>
                <a:gd name="connsiteX11" fmla="*/ 438150 w 762000"/>
                <a:gd name="connsiteY11" fmla="*/ 0 h 304800"/>
                <a:gd name="connsiteX12" fmla="*/ 438150 w 762000"/>
                <a:gd name="connsiteY12" fmla="*/ 190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304800">
                  <a:moveTo>
                    <a:pt x="438150" y="19050"/>
                  </a:moveTo>
                  <a:cubicBezTo>
                    <a:pt x="438150" y="40005"/>
                    <a:pt x="421005" y="57150"/>
                    <a:pt x="400050" y="57150"/>
                  </a:cubicBezTo>
                  <a:lnTo>
                    <a:pt x="361950" y="57150"/>
                  </a:lnTo>
                  <a:cubicBezTo>
                    <a:pt x="340995" y="57150"/>
                    <a:pt x="323850" y="40005"/>
                    <a:pt x="323850" y="19050"/>
                  </a:cubicBezTo>
                  <a:lnTo>
                    <a:pt x="323850" y="0"/>
                  </a:lnTo>
                  <a:lnTo>
                    <a:pt x="0" y="0"/>
                  </a:lnTo>
                  <a:lnTo>
                    <a:pt x="0" y="266700"/>
                  </a:lnTo>
                  <a:cubicBezTo>
                    <a:pt x="0" y="287655"/>
                    <a:pt x="17145" y="304800"/>
                    <a:pt x="38100" y="304800"/>
                  </a:cubicBezTo>
                  <a:lnTo>
                    <a:pt x="723900" y="304800"/>
                  </a:lnTo>
                  <a:cubicBezTo>
                    <a:pt x="744855" y="304800"/>
                    <a:pt x="762000" y="287655"/>
                    <a:pt x="762000" y="266700"/>
                  </a:cubicBezTo>
                  <a:lnTo>
                    <a:pt x="762000" y="0"/>
                  </a:lnTo>
                  <a:lnTo>
                    <a:pt x="438150" y="0"/>
                  </a:lnTo>
                  <a:lnTo>
                    <a:pt x="438150" y="19050"/>
                  </a:lnTo>
                  <a:close/>
                </a:path>
              </a:pathLst>
            </a:custGeom>
            <a:grpFill/>
            <a:ln w="9525"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8F32C0A2-6A9C-B0D6-CF89-A4050EA3C423}"/>
                </a:ext>
              </a:extLst>
            </p:cNvPr>
            <p:cNvSpPr/>
            <p:nvPr/>
          </p:nvSpPr>
          <p:spPr>
            <a:xfrm>
              <a:off x="8324850" y="5374843"/>
              <a:ext cx="762000" cy="319087"/>
            </a:xfrm>
            <a:custGeom>
              <a:avLst/>
              <a:gdLst>
                <a:gd name="connsiteX0" fmla="*/ 723900 w 762000"/>
                <a:gd name="connsiteY0" fmla="*/ 128588 h 319087"/>
                <a:gd name="connsiteX1" fmla="*/ 533400 w 762000"/>
                <a:gd name="connsiteY1" fmla="*/ 128588 h 319087"/>
                <a:gd name="connsiteX2" fmla="*/ 533400 w 762000"/>
                <a:gd name="connsiteY2" fmla="*/ 66675 h 319087"/>
                <a:gd name="connsiteX3" fmla="*/ 466725 w 762000"/>
                <a:gd name="connsiteY3" fmla="*/ 0 h 319087"/>
                <a:gd name="connsiteX4" fmla="*/ 295275 w 762000"/>
                <a:gd name="connsiteY4" fmla="*/ 0 h 319087"/>
                <a:gd name="connsiteX5" fmla="*/ 228600 w 762000"/>
                <a:gd name="connsiteY5" fmla="*/ 66675 h 319087"/>
                <a:gd name="connsiteX6" fmla="*/ 228600 w 762000"/>
                <a:gd name="connsiteY6" fmla="*/ 128588 h 319087"/>
                <a:gd name="connsiteX7" fmla="*/ 38100 w 762000"/>
                <a:gd name="connsiteY7" fmla="*/ 128588 h 319087"/>
                <a:gd name="connsiteX8" fmla="*/ 0 w 762000"/>
                <a:gd name="connsiteY8" fmla="*/ 166688 h 319087"/>
                <a:gd name="connsiteX9" fmla="*/ 0 w 762000"/>
                <a:gd name="connsiteY9" fmla="*/ 319088 h 319087"/>
                <a:gd name="connsiteX10" fmla="*/ 323850 w 762000"/>
                <a:gd name="connsiteY10" fmla="*/ 319088 h 319087"/>
                <a:gd name="connsiteX11" fmla="*/ 323850 w 762000"/>
                <a:gd name="connsiteY11" fmla="*/ 300038 h 319087"/>
                <a:gd name="connsiteX12" fmla="*/ 438150 w 762000"/>
                <a:gd name="connsiteY12" fmla="*/ 300038 h 319087"/>
                <a:gd name="connsiteX13" fmla="*/ 438150 w 762000"/>
                <a:gd name="connsiteY13" fmla="*/ 319088 h 319087"/>
                <a:gd name="connsiteX14" fmla="*/ 762000 w 762000"/>
                <a:gd name="connsiteY14" fmla="*/ 319088 h 319087"/>
                <a:gd name="connsiteX15" fmla="*/ 762000 w 762000"/>
                <a:gd name="connsiteY15" fmla="*/ 166688 h 319087"/>
                <a:gd name="connsiteX16" fmla="*/ 723900 w 762000"/>
                <a:gd name="connsiteY16" fmla="*/ 128588 h 319087"/>
                <a:gd name="connsiteX17" fmla="*/ 285750 w 762000"/>
                <a:gd name="connsiteY17" fmla="*/ 128588 h 319087"/>
                <a:gd name="connsiteX18" fmla="*/ 285750 w 762000"/>
                <a:gd name="connsiteY18" fmla="*/ 66675 h 319087"/>
                <a:gd name="connsiteX19" fmla="*/ 295275 w 762000"/>
                <a:gd name="connsiteY19" fmla="*/ 57150 h 319087"/>
                <a:gd name="connsiteX20" fmla="*/ 466725 w 762000"/>
                <a:gd name="connsiteY20" fmla="*/ 57150 h 319087"/>
                <a:gd name="connsiteX21" fmla="*/ 476250 w 762000"/>
                <a:gd name="connsiteY21" fmla="*/ 66675 h 319087"/>
                <a:gd name="connsiteX22" fmla="*/ 476250 w 762000"/>
                <a:gd name="connsiteY22" fmla="*/ 128588 h 319087"/>
                <a:gd name="connsiteX23" fmla="*/ 285750 w 762000"/>
                <a:gd name="connsiteY23" fmla="*/ 128588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319087">
                  <a:moveTo>
                    <a:pt x="723900" y="128588"/>
                  </a:moveTo>
                  <a:lnTo>
                    <a:pt x="533400" y="128588"/>
                  </a:lnTo>
                  <a:lnTo>
                    <a:pt x="533400" y="66675"/>
                  </a:lnTo>
                  <a:cubicBezTo>
                    <a:pt x="533400" y="29528"/>
                    <a:pt x="503873" y="0"/>
                    <a:pt x="466725" y="0"/>
                  </a:cubicBezTo>
                  <a:lnTo>
                    <a:pt x="295275" y="0"/>
                  </a:lnTo>
                  <a:cubicBezTo>
                    <a:pt x="258127" y="0"/>
                    <a:pt x="228600" y="29528"/>
                    <a:pt x="228600" y="66675"/>
                  </a:cubicBezTo>
                  <a:lnTo>
                    <a:pt x="228600" y="128588"/>
                  </a:lnTo>
                  <a:lnTo>
                    <a:pt x="38100" y="128588"/>
                  </a:lnTo>
                  <a:cubicBezTo>
                    <a:pt x="17145" y="128588"/>
                    <a:pt x="0" y="145733"/>
                    <a:pt x="0" y="166688"/>
                  </a:cubicBezTo>
                  <a:lnTo>
                    <a:pt x="0" y="319088"/>
                  </a:lnTo>
                  <a:lnTo>
                    <a:pt x="323850" y="319088"/>
                  </a:lnTo>
                  <a:lnTo>
                    <a:pt x="323850" y="300038"/>
                  </a:lnTo>
                  <a:lnTo>
                    <a:pt x="438150" y="300038"/>
                  </a:lnTo>
                  <a:lnTo>
                    <a:pt x="438150" y="319088"/>
                  </a:lnTo>
                  <a:lnTo>
                    <a:pt x="762000" y="319088"/>
                  </a:lnTo>
                  <a:lnTo>
                    <a:pt x="762000" y="166688"/>
                  </a:lnTo>
                  <a:cubicBezTo>
                    <a:pt x="762000" y="145733"/>
                    <a:pt x="744855" y="128588"/>
                    <a:pt x="723900" y="128588"/>
                  </a:cubicBezTo>
                  <a:moveTo>
                    <a:pt x="285750" y="128588"/>
                  </a:moveTo>
                  <a:lnTo>
                    <a:pt x="285750" y="66675"/>
                  </a:lnTo>
                  <a:cubicBezTo>
                    <a:pt x="285750" y="60960"/>
                    <a:pt x="289560" y="57150"/>
                    <a:pt x="295275" y="57150"/>
                  </a:cubicBezTo>
                  <a:lnTo>
                    <a:pt x="466725" y="57150"/>
                  </a:lnTo>
                  <a:cubicBezTo>
                    <a:pt x="472440" y="57150"/>
                    <a:pt x="476250" y="60960"/>
                    <a:pt x="476250" y="66675"/>
                  </a:cubicBezTo>
                  <a:lnTo>
                    <a:pt x="476250" y="128588"/>
                  </a:lnTo>
                  <a:lnTo>
                    <a:pt x="285750" y="128588"/>
                  </a:lnTo>
                  <a:close/>
                </a:path>
              </a:pathLst>
            </a:custGeom>
            <a:grpFill/>
            <a:ln w="9525"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9B29AA3E-9EBB-BC8A-F4AE-281F259DCEBA}"/>
              </a:ext>
            </a:extLst>
          </p:cNvPr>
          <p:cNvGrpSpPr>
            <a:grpSpLocks noChangeAspect="1"/>
          </p:cNvGrpSpPr>
          <p:nvPr/>
        </p:nvGrpSpPr>
        <p:grpSpPr>
          <a:xfrm>
            <a:off x="12393165" y="4267181"/>
            <a:ext cx="811314" cy="859038"/>
            <a:chOff x="10106744" y="5762452"/>
            <a:chExt cx="647700" cy="685800"/>
          </a:xfrm>
          <a:solidFill>
            <a:schemeClr val="tx1"/>
          </a:solidFill>
        </p:grpSpPr>
        <p:sp>
          <p:nvSpPr>
            <p:cNvPr id="27" name="Freeform: Shape 26">
              <a:extLst>
                <a:ext uri="{FF2B5EF4-FFF2-40B4-BE49-F238E27FC236}">
                  <a16:creationId xmlns:a16="http://schemas.microsoft.com/office/drawing/2014/main" id="{65F0BC85-D7A7-204E-AB86-C846193DC747}"/>
                </a:ext>
              </a:extLst>
            </p:cNvPr>
            <p:cNvSpPr/>
            <p:nvPr/>
          </p:nvSpPr>
          <p:spPr>
            <a:xfrm>
              <a:off x="10106744" y="5991052"/>
              <a:ext cx="647700" cy="457200"/>
            </a:xfrm>
            <a:custGeom>
              <a:avLst/>
              <a:gdLst>
                <a:gd name="connsiteX0" fmla="*/ 548735 w 647700"/>
                <a:gd name="connsiteY0" fmla="*/ 155467 h 457200"/>
                <a:gd name="connsiteX1" fmla="*/ 587264 w 647700"/>
                <a:gd name="connsiteY1" fmla="*/ 248422 h 457200"/>
                <a:gd name="connsiteX2" fmla="*/ 409146 w 647700"/>
                <a:gd name="connsiteY2" fmla="*/ 248422 h 457200"/>
                <a:gd name="connsiteX3" fmla="*/ 322585 w 647700"/>
                <a:gd name="connsiteY3" fmla="*/ 332434 h 457200"/>
                <a:gd name="connsiteX4" fmla="*/ 238573 w 647700"/>
                <a:gd name="connsiteY4" fmla="*/ 248422 h 457200"/>
                <a:gd name="connsiteX5" fmla="*/ 60293 w 647700"/>
                <a:gd name="connsiteY5" fmla="*/ 248422 h 457200"/>
                <a:gd name="connsiteX6" fmla="*/ 139494 w 647700"/>
                <a:gd name="connsiteY6" fmla="*/ 57150 h 457200"/>
                <a:gd name="connsiteX7" fmla="*/ 274406 w 647700"/>
                <a:gd name="connsiteY7" fmla="*/ 57150 h 457200"/>
                <a:gd name="connsiteX8" fmla="*/ 252946 w 647700"/>
                <a:gd name="connsiteY8" fmla="*/ 0 h 457200"/>
                <a:gd name="connsiteX9" fmla="*/ 101298 w 647700"/>
                <a:gd name="connsiteY9" fmla="*/ 0 h 457200"/>
                <a:gd name="connsiteX10" fmla="*/ 0 w 647700"/>
                <a:gd name="connsiteY10" fmla="*/ 244592 h 457200"/>
                <a:gd name="connsiteX11" fmla="*/ 0 w 647700"/>
                <a:gd name="connsiteY11" fmla="*/ 457200 h 457200"/>
                <a:gd name="connsiteX12" fmla="*/ 647700 w 647700"/>
                <a:gd name="connsiteY12" fmla="*/ 457200 h 457200"/>
                <a:gd name="connsiteX13" fmla="*/ 647700 w 647700"/>
                <a:gd name="connsiteY13" fmla="*/ 245012 h 457200"/>
                <a:gd name="connsiteX14" fmla="*/ 598808 w 647700"/>
                <a:gd name="connsiteY14" fmla="*/ 127025 h 457200"/>
                <a:gd name="connsiteX15" fmla="*/ 548735 w 647700"/>
                <a:gd name="connsiteY15" fmla="*/ 15546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700" h="457200">
                  <a:moveTo>
                    <a:pt x="548735" y="155467"/>
                  </a:moveTo>
                  <a:lnTo>
                    <a:pt x="587264" y="248422"/>
                  </a:lnTo>
                  <a:lnTo>
                    <a:pt x="409146" y="248422"/>
                  </a:lnTo>
                  <a:cubicBezTo>
                    <a:pt x="408442" y="295525"/>
                    <a:pt x="369687" y="333138"/>
                    <a:pt x="322585" y="332434"/>
                  </a:cubicBezTo>
                  <a:cubicBezTo>
                    <a:pt x="276475" y="331744"/>
                    <a:pt x="239262" y="294532"/>
                    <a:pt x="238573" y="248422"/>
                  </a:cubicBezTo>
                  <a:lnTo>
                    <a:pt x="60293" y="248422"/>
                  </a:lnTo>
                  <a:lnTo>
                    <a:pt x="139494" y="57150"/>
                  </a:lnTo>
                  <a:lnTo>
                    <a:pt x="274406" y="57150"/>
                  </a:lnTo>
                  <a:cubicBezTo>
                    <a:pt x="264604" y="39203"/>
                    <a:pt x="257379" y="19963"/>
                    <a:pt x="252946" y="0"/>
                  </a:cubicBezTo>
                  <a:lnTo>
                    <a:pt x="101298" y="0"/>
                  </a:lnTo>
                  <a:lnTo>
                    <a:pt x="0" y="244592"/>
                  </a:lnTo>
                  <a:lnTo>
                    <a:pt x="0" y="457200"/>
                  </a:lnTo>
                  <a:lnTo>
                    <a:pt x="647700" y="457200"/>
                  </a:lnTo>
                  <a:lnTo>
                    <a:pt x="647700" y="245012"/>
                  </a:lnTo>
                  <a:lnTo>
                    <a:pt x="598808" y="127025"/>
                  </a:lnTo>
                  <a:cubicBezTo>
                    <a:pt x="583443" y="138671"/>
                    <a:pt x="566606" y="148234"/>
                    <a:pt x="548735" y="155467"/>
                  </a:cubicBezTo>
                  <a:close/>
                </a:path>
              </a:pathLst>
            </a:custGeom>
            <a:grpFill/>
            <a:ln w="9525"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6F8F0CA5-EF4A-6005-85BD-F7005623F6EF}"/>
                </a:ext>
              </a:extLst>
            </p:cNvPr>
            <p:cNvSpPr/>
            <p:nvPr/>
          </p:nvSpPr>
          <p:spPr>
            <a:xfrm>
              <a:off x="10392494" y="5762452"/>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grpFill/>
            <a:ln w="9525" cap="flat">
              <a:noFill/>
              <a:prstDash val="solid"/>
              <a:miter/>
            </a:ln>
          </p:spPr>
          <p:txBody>
            <a:bodyPr rtlCol="0" anchor="ctr"/>
            <a:lstStyle/>
            <a:p>
              <a:endParaRPr lang="en-ID"/>
            </a:p>
          </p:txBody>
        </p:sp>
      </p:grpSp>
      <p:pic>
        <p:nvPicPr>
          <p:cNvPr id="29" name="Picture 28">
            <a:extLst>
              <a:ext uri="{FF2B5EF4-FFF2-40B4-BE49-F238E27FC236}">
                <a16:creationId xmlns:a16="http://schemas.microsoft.com/office/drawing/2014/main" id="{0F435179-9881-EFAF-1BAA-32B1B0D2B299}"/>
              </a:ext>
            </a:extLst>
          </p:cNvPr>
          <p:cNvPicPr>
            <a:picLocks noChangeAspect="1"/>
          </p:cNvPicPr>
          <p:nvPr/>
        </p:nvPicPr>
        <p:blipFill>
          <a:blip r:embed="rId2"/>
          <a:stretch>
            <a:fillRect/>
          </a:stretch>
        </p:blipFill>
        <p:spPr>
          <a:xfrm>
            <a:off x="6862057" y="6320626"/>
            <a:ext cx="3764652" cy="3190669"/>
          </a:xfrm>
          <a:prstGeom prst="rect">
            <a:avLst/>
          </a:prstGeom>
        </p:spPr>
      </p:pic>
      <p:pic>
        <p:nvPicPr>
          <p:cNvPr id="30" name="Picture 29">
            <a:extLst>
              <a:ext uri="{FF2B5EF4-FFF2-40B4-BE49-F238E27FC236}">
                <a16:creationId xmlns:a16="http://schemas.microsoft.com/office/drawing/2014/main" id="{79A39C56-7434-624F-399F-F60CED443C31}"/>
              </a:ext>
            </a:extLst>
          </p:cNvPr>
          <p:cNvPicPr>
            <a:picLocks noChangeAspect="1"/>
          </p:cNvPicPr>
          <p:nvPr/>
        </p:nvPicPr>
        <p:blipFill rotWithShape="1">
          <a:blip r:embed="rId3"/>
          <a:srcRect l="21934" t="30770" r="54302" b="6552"/>
          <a:stretch/>
        </p:blipFill>
        <p:spPr bwMode="auto">
          <a:xfrm>
            <a:off x="3581532" y="6336274"/>
            <a:ext cx="2152719" cy="3290430"/>
          </a:xfrm>
          <a:prstGeom prst="rect">
            <a:avLst/>
          </a:prstGeom>
          <a:ln>
            <a:noFill/>
          </a:ln>
          <a:effectLst>
            <a:glow rad="114300">
              <a:schemeClr val="accent2">
                <a:alpha val="40000"/>
              </a:schemeClr>
            </a:glow>
          </a:effectLst>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286A191E-6602-F2C6-364D-9880201001B2}"/>
              </a:ext>
            </a:extLst>
          </p:cNvPr>
          <p:cNvPicPr>
            <a:picLocks noChangeAspect="1"/>
          </p:cNvPicPr>
          <p:nvPr/>
        </p:nvPicPr>
        <p:blipFill>
          <a:blip r:embed="rId4"/>
          <a:stretch>
            <a:fillRect/>
          </a:stretch>
        </p:blipFill>
        <p:spPr>
          <a:xfrm>
            <a:off x="11342932" y="7159073"/>
            <a:ext cx="5460005" cy="1462411"/>
          </a:xfrm>
          <a:prstGeom prst="rect">
            <a:avLst/>
          </a:prstGeom>
          <a:effectLst>
            <a:glow rad="101600">
              <a:schemeClr val="accent2">
                <a:alpha val="40000"/>
              </a:schemeClr>
            </a:glow>
          </a:effectLst>
        </p:spPr>
      </p:pic>
    </p:spTree>
    <p:extLst>
      <p:ext uri="{BB962C8B-B14F-4D97-AF65-F5344CB8AC3E}">
        <p14:creationId xmlns:p14="http://schemas.microsoft.com/office/powerpoint/2010/main" val="25839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p:txBody>
          <a:bodyPr>
            <a:normAutofit/>
          </a:bodyPr>
          <a:lstStyle/>
          <a:p>
            <a:r>
              <a:rPr lang="en-US" sz="6000" dirty="0"/>
              <a:t>Worldwide Trip Protector</a:t>
            </a:r>
          </a:p>
        </p:txBody>
      </p:sp>
      <p:sp>
        <p:nvSpPr>
          <p:cNvPr id="3" name="Text Placeholder 2">
            <a:extLst>
              <a:ext uri="{FF2B5EF4-FFF2-40B4-BE49-F238E27FC236}">
                <a16:creationId xmlns:a16="http://schemas.microsoft.com/office/drawing/2014/main" id="{F7F0C443-A759-990B-D019-A6ACD76347FF}"/>
              </a:ext>
            </a:extLst>
          </p:cNvPr>
          <p:cNvSpPr>
            <a:spLocks noGrp="1"/>
          </p:cNvSpPr>
          <p:nvPr>
            <p:ph type="body" sz="quarter" idx="10"/>
          </p:nvPr>
        </p:nvSpPr>
        <p:spPr/>
        <p:txBody>
          <a:bodyPr/>
          <a:lstStyle/>
          <a:p>
            <a:endParaRPr lang="en-US" dirty="0"/>
          </a:p>
          <a:p>
            <a:endParaRPr lang="en-US" b="1" dirty="0"/>
          </a:p>
        </p:txBody>
      </p:sp>
      <p:sp>
        <p:nvSpPr>
          <p:cNvPr id="4" name="Text Placeholder 3">
            <a:extLst>
              <a:ext uri="{FF2B5EF4-FFF2-40B4-BE49-F238E27FC236}">
                <a16:creationId xmlns:a16="http://schemas.microsoft.com/office/drawing/2014/main" id="{C3E650C9-5553-10E4-8329-C33E0BF0EDDD}"/>
              </a:ext>
            </a:extLst>
          </p:cNvPr>
          <p:cNvSpPr>
            <a:spLocks noGrp="1"/>
          </p:cNvSpPr>
          <p:nvPr>
            <p:ph type="body" sz="quarter" idx="11"/>
          </p:nvPr>
        </p:nvSpPr>
        <p:spPr>
          <a:xfrm>
            <a:off x="549660" y="3808758"/>
            <a:ext cx="9524102" cy="5771670"/>
          </a:xfrm>
        </p:spPr>
        <p:txBody>
          <a:bodyPr>
            <a:normAutofit fontScale="55000" lnSpcReduction="20000"/>
          </a:bodyPr>
          <a:lstStyle/>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b="1" dirty="0">
                <a:solidFill>
                  <a:schemeClr val="bg1"/>
                </a:solidFill>
                <a:latin typeface="Gill Sans MT" panose="020B0502020104020203"/>
              </a:rPr>
              <a:t>Rates may vary </a:t>
            </a:r>
            <a:r>
              <a:rPr lang="en-US" sz="4000" dirty="0">
                <a:solidFill>
                  <a:srgbClr val="000000">
                    <a:lumMod val="75000"/>
                    <a:lumOff val="25000"/>
                  </a:srgbClr>
                </a:solidFill>
                <a:latin typeface="Gill Sans MT" panose="020B0502020104020203"/>
              </a:rPr>
              <a:t>by state</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dirty="0">
                <a:solidFill>
                  <a:srgbClr val="000000">
                    <a:lumMod val="75000"/>
                    <a:lumOff val="25000"/>
                  </a:srgbClr>
                </a:solidFill>
                <a:latin typeface="Gill Sans MT" panose="020B0502020104020203"/>
              </a:rPr>
              <a:t>Maximum trip costs: </a:t>
            </a:r>
            <a:r>
              <a:rPr lang="en-US" sz="4000" b="1" dirty="0">
                <a:solidFill>
                  <a:schemeClr val="bg1"/>
                </a:solidFill>
                <a:latin typeface="Gill Sans MT" panose="020B0502020104020203"/>
              </a:rPr>
              <a:t>$100kpp/$250k </a:t>
            </a:r>
            <a:r>
              <a:rPr lang="en-US" sz="4000" dirty="0">
                <a:solidFill>
                  <a:srgbClr val="000000">
                    <a:lumMod val="75000"/>
                    <a:lumOff val="25000"/>
                  </a:srgbClr>
                </a:solidFill>
                <a:latin typeface="Gill Sans MT" panose="020B0502020104020203"/>
              </a:rPr>
              <a:t>per plan max</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dirty="0">
                <a:solidFill>
                  <a:srgbClr val="000000">
                    <a:lumMod val="75000"/>
                    <a:lumOff val="25000"/>
                  </a:srgbClr>
                </a:solidFill>
                <a:latin typeface="Gill Sans MT" panose="020B0502020104020203"/>
              </a:rPr>
              <a:t>Maximum trip duration: </a:t>
            </a:r>
            <a:r>
              <a:rPr lang="en-US" sz="4000" b="1" dirty="0">
                <a:solidFill>
                  <a:schemeClr val="bg1"/>
                </a:solidFill>
                <a:latin typeface="Gill Sans MT" panose="020B0502020104020203"/>
              </a:rPr>
              <a:t>180 days </a:t>
            </a:r>
            <a:r>
              <a:rPr lang="en-US" sz="4000" dirty="0">
                <a:solidFill>
                  <a:srgbClr val="000000">
                    <a:lumMod val="75000"/>
                    <a:lumOff val="25000"/>
                  </a:srgbClr>
                </a:solidFill>
                <a:latin typeface="Gill Sans MT" panose="020B0502020104020203"/>
              </a:rPr>
              <a:t>(90 for WA)</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dirty="0">
                <a:solidFill>
                  <a:srgbClr val="000000">
                    <a:lumMod val="75000"/>
                    <a:lumOff val="25000"/>
                  </a:srgbClr>
                </a:solidFill>
                <a:latin typeface="Gill Sans MT" panose="020B0502020104020203"/>
              </a:rPr>
              <a:t>Maximum time between purchase and departure date: </a:t>
            </a:r>
            <a:r>
              <a:rPr lang="en-US" sz="4000" b="1" dirty="0">
                <a:solidFill>
                  <a:schemeClr val="bg1"/>
                </a:solidFill>
                <a:latin typeface="Gill Sans MT" panose="020B0502020104020203"/>
              </a:rPr>
              <a:t>3 years</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b="1" dirty="0">
                <a:solidFill>
                  <a:schemeClr val="bg1"/>
                </a:solidFill>
                <a:latin typeface="Gill Sans MT" panose="020B0502020104020203"/>
              </a:rPr>
              <a:t>Primary</a:t>
            </a:r>
            <a:r>
              <a:rPr lang="en-US" sz="4000" b="1" dirty="0">
                <a:solidFill>
                  <a:srgbClr val="005EB8"/>
                </a:solidFill>
                <a:latin typeface="Gill Sans MT" panose="020B0502020104020203"/>
              </a:rPr>
              <a:t> </a:t>
            </a:r>
            <a:r>
              <a:rPr lang="en-US" sz="4000" dirty="0">
                <a:solidFill>
                  <a:srgbClr val="000000">
                    <a:lumMod val="75000"/>
                    <a:lumOff val="25000"/>
                  </a:srgbClr>
                </a:solidFill>
                <a:latin typeface="Gill Sans MT" panose="020B0502020104020203"/>
              </a:rPr>
              <a:t>Medical Benefits</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dirty="0">
                <a:solidFill>
                  <a:srgbClr val="000000">
                    <a:lumMod val="75000"/>
                    <a:lumOff val="25000"/>
                  </a:srgbClr>
                </a:solidFill>
                <a:latin typeface="Gill Sans MT" panose="020B0502020104020203"/>
              </a:rPr>
              <a:t>Kids</a:t>
            </a:r>
            <a:r>
              <a:rPr lang="en-US" sz="4000" b="1" dirty="0">
                <a:solidFill>
                  <a:srgbClr val="005EB8"/>
                </a:solidFill>
                <a:latin typeface="Gill Sans MT" panose="020B0502020104020203"/>
              </a:rPr>
              <a:t> </a:t>
            </a:r>
            <a:r>
              <a:rPr lang="en-US" sz="4000" b="1" dirty="0">
                <a:solidFill>
                  <a:schemeClr val="bg1"/>
                </a:solidFill>
                <a:latin typeface="Gill Sans MT" panose="020B0502020104020203"/>
              </a:rPr>
              <a:t>17 and Under </a:t>
            </a:r>
            <a:r>
              <a:rPr lang="en-US" sz="4000" dirty="0">
                <a:solidFill>
                  <a:srgbClr val="000000">
                    <a:lumMod val="75000"/>
                    <a:lumOff val="25000"/>
                  </a:srgbClr>
                </a:solidFill>
                <a:latin typeface="Gill Sans MT" panose="020B0502020104020203"/>
              </a:rPr>
              <a:t>are Covered at No Additional Cost</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b="1" dirty="0">
                <a:solidFill>
                  <a:schemeClr val="bg1"/>
                </a:solidFill>
                <a:latin typeface="Gill Sans MT" panose="020B0502020104020203"/>
              </a:rPr>
              <a:t>Pre-ex eligibility </a:t>
            </a:r>
            <a:r>
              <a:rPr lang="en-US" sz="4000" dirty="0">
                <a:solidFill>
                  <a:srgbClr val="000000">
                    <a:lumMod val="75000"/>
                    <a:lumOff val="25000"/>
                  </a:srgbClr>
                </a:solidFill>
                <a:latin typeface="Gill Sans MT" panose="020B0502020104020203"/>
              </a:rPr>
              <a:t>requires purchase within 21 days of date initial deposit is received (date of deposit is not counted, additional terms apply)</a:t>
            </a:r>
          </a:p>
          <a:p>
            <a:pPr marL="171450" lvl="0" indent="-171450">
              <a:lnSpc>
                <a:spcPct val="170000"/>
              </a:lnSpc>
              <a:spcBef>
                <a:spcPct val="20000"/>
              </a:spcBef>
              <a:spcAft>
                <a:spcPts val="600"/>
              </a:spcAft>
              <a:buClr>
                <a:schemeClr val="accent4"/>
              </a:buClr>
              <a:buSzPct val="92000"/>
              <a:buFont typeface="Courier New" panose="02070309020205020404" pitchFamily="49" charset="0"/>
              <a:buChar char="o"/>
              <a:defRPr/>
            </a:pPr>
            <a:r>
              <a:rPr lang="en-US" sz="4000" b="1" dirty="0">
                <a:solidFill>
                  <a:schemeClr val="bg1"/>
                </a:solidFill>
                <a:latin typeface="Gill Sans MT" panose="020B0502020104020203"/>
              </a:rPr>
              <a:t>14 day free-look </a:t>
            </a:r>
            <a:r>
              <a:rPr lang="en-US" sz="4000" dirty="0">
                <a:solidFill>
                  <a:srgbClr val="000000">
                    <a:lumMod val="75000"/>
                    <a:lumOff val="25000"/>
                  </a:srgbClr>
                </a:solidFill>
                <a:latin typeface="Gill Sans MT" panose="020B0502020104020203"/>
              </a:rPr>
              <a:t>for a plan cost refund</a:t>
            </a:r>
          </a:p>
          <a:p>
            <a:pPr marL="0" indent="0">
              <a:buNone/>
            </a:pPr>
            <a:endParaRPr lang="en-US" dirty="0"/>
          </a:p>
          <a:p>
            <a:pPr marL="685834" lvl="1" indent="0">
              <a:buNone/>
            </a:pPr>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55161321-5379-CE20-6727-C68DA0BC0EB9}"/>
              </a:ext>
            </a:extLst>
          </p:cNvPr>
          <p:cNvPicPr>
            <a:picLocks noChangeAspect="1"/>
          </p:cNvPicPr>
          <p:nvPr/>
        </p:nvPicPr>
        <p:blipFill>
          <a:blip r:embed="rId2"/>
          <a:stretch>
            <a:fillRect/>
          </a:stretch>
        </p:blipFill>
        <p:spPr>
          <a:xfrm>
            <a:off x="9790415" y="732789"/>
            <a:ext cx="8019724" cy="4033278"/>
          </a:xfrm>
          <a:prstGeom prst="rect">
            <a:avLst/>
          </a:prstGeom>
        </p:spPr>
      </p:pic>
      <p:pic>
        <p:nvPicPr>
          <p:cNvPr id="8" name="Picture 7">
            <a:extLst>
              <a:ext uri="{FF2B5EF4-FFF2-40B4-BE49-F238E27FC236}">
                <a16:creationId xmlns:a16="http://schemas.microsoft.com/office/drawing/2014/main" id="{A6C4F3BB-5B7E-4FC3-D76C-2AC8D6A900D7}"/>
              </a:ext>
            </a:extLst>
          </p:cNvPr>
          <p:cNvPicPr>
            <a:picLocks noChangeAspect="1"/>
          </p:cNvPicPr>
          <p:nvPr/>
        </p:nvPicPr>
        <p:blipFill>
          <a:blip r:embed="rId3"/>
          <a:stretch>
            <a:fillRect/>
          </a:stretch>
        </p:blipFill>
        <p:spPr>
          <a:xfrm>
            <a:off x="10162666" y="4911737"/>
            <a:ext cx="3380170" cy="4904979"/>
          </a:xfrm>
          <a:prstGeom prst="rect">
            <a:avLst/>
          </a:prstGeom>
        </p:spPr>
      </p:pic>
      <p:pic>
        <p:nvPicPr>
          <p:cNvPr id="9" name="Picture 8">
            <a:extLst>
              <a:ext uri="{FF2B5EF4-FFF2-40B4-BE49-F238E27FC236}">
                <a16:creationId xmlns:a16="http://schemas.microsoft.com/office/drawing/2014/main" id="{C2D3C476-CAE5-2E03-9AC7-44B113DD81AA}"/>
              </a:ext>
            </a:extLst>
          </p:cNvPr>
          <p:cNvPicPr>
            <a:picLocks noChangeAspect="1"/>
          </p:cNvPicPr>
          <p:nvPr/>
        </p:nvPicPr>
        <p:blipFill>
          <a:blip r:embed="rId4"/>
          <a:stretch>
            <a:fillRect/>
          </a:stretch>
        </p:blipFill>
        <p:spPr>
          <a:xfrm>
            <a:off x="14148131" y="5143500"/>
            <a:ext cx="3774109" cy="3896733"/>
          </a:xfrm>
          <a:prstGeom prst="rect">
            <a:avLst/>
          </a:prstGeom>
        </p:spPr>
      </p:pic>
    </p:spTree>
    <p:extLst>
      <p:ext uri="{BB962C8B-B14F-4D97-AF65-F5344CB8AC3E}">
        <p14:creationId xmlns:p14="http://schemas.microsoft.com/office/powerpoint/2010/main" val="391921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p:txBody>
          <a:bodyPr/>
          <a:lstStyle/>
          <a:p>
            <a:r>
              <a:rPr lang="en-US" dirty="0"/>
              <a:t>Special Coverages</a:t>
            </a:r>
          </a:p>
        </p:txBody>
      </p:sp>
      <p:sp>
        <p:nvSpPr>
          <p:cNvPr id="4" name="Oval 3">
            <a:extLst>
              <a:ext uri="{FF2B5EF4-FFF2-40B4-BE49-F238E27FC236}">
                <a16:creationId xmlns:a16="http://schemas.microsoft.com/office/drawing/2014/main" id="{F746CC8E-CE08-553A-AF97-D70D686D5054}"/>
              </a:ext>
            </a:extLst>
          </p:cNvPr>
          <p:cNvSpPr/>
          <p:nvPr/>
        </p:nvSpPr>
        <p:spPr>
          <a:xfrm>
            <a:off x="3488480" y="3964921"/>
            <a:ext cx="2656908" cy="263111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3245C0AA-27B8-7A6A-DE3A-DA97A1231DB8}"/>
              </a:ext>
            </a:extLst>
          </p:cNvPr>
          <p:cNvSpPr txBox="1"/>
          <p:nvPr/>
        </p:nvSpPr>
        <p:spPr>
          <a:xfrm>
            <a:off x="3661994" y="8092866"/>
            <a:ext cx="2451152" cy="861774"/>
          </a:xfrm>
          <a:prstGeom prst="rect">
            <a:avLst/>
          </a:prstGeom>
          <a:noFill/>
        </p:spPr>
        <p:txBody>
          <a:bodyPr wrap="square" rtlCol="0" anchor="t">
            <a:spAutoFit/>
          </a:bodyPr>
          <a:lstStyle/>
          <a:p>
            <a:pPr algn="ctr"/>
            <a:r>
              <a:rPr lang="en-US" sz="1000" dirty="0">
                <a:solidFill>
                  <a:schemeClr val="bg1"/>
                </a:solidFill>
                <a:latin typeface="Calibri" panose="020F0502020204030204" pitchFamily="34" charset="0"/>
                <a:cs typeface="Calibri" panose="020F0502020204030204" pitchFamily="34" charset="0"/>
              </a:rPr>
              <a:t>You or your traveling companion have a transfer of employment, are terminated/laid off, are required to work during the trip, or are involved in a merger or acquisition and must work as a result. </a:t>
            </a:r>
          </a:p>
        </p:txBody>
      </p:sp>
      <p:sp>
        <p:nvSpPr>
          <p:cNvPr id="6" name="TextBox 5">
            <a:extLst>
              <a:ext uri="{FF2B5EF4-FFF2-40B4-BE49-F238E27FC236}">
                <a16:creationId xmlns:a16="http://schemas.microsoft.com/office/drawing/2014/main" id="{A849DED3-BEBE-0E7B-4D05-E21925C83E1E}"/>
              </a:ext>
            </a:extLst>
          </p:cNvPr>
          <p:cNvSpPr txBox="1"/>
          <p:nvPr/>
        </p:nvSpPr>
        <p:spPr>
          <a:xfrm>
            <a:off x="3838720" y="6639201"/>
            <a:ext cx="2097700" cy="1200329"/>
          </a:xfrm>
          <a:prstGeom prst="rect">
            <a:avLst/>
          </a:prstGeom>
          <a:noFill/>
        </p:spPr>
        <p:txBody>
          <a:bodyPr wrap="square" rtlCol="0" anchor="ctr">
            <a:spAutoFit/>
          </a:bodyPr>
          <a:lstStyle/>
          <a:p>
            <a:pPr algn="ctr"/>
            <a:r>
              <a:rPr lang="en-US" sz="3600" b="1" dirty="0">
                <a:solidFill>
                  <a:schemeClr val="bg1"/>
                </a:solidFill>
                <a:latin typeface="+mj-lt"/>
              </a:rPr>
              <a:t>Work Reasons</a:t>
            </a:r>
            <a:endParaRPr lang="en-ID" sz="3600" b="1" dirty="0">
              <a:solidFill>
                <a:schemeClr val="bg1"/>
              </a:solidFill>
              <a:latin typeface="+mj-lt"/>
            </a:endParaRPr>
          </a:p>
        </p:txBody>
      </p:sp>
      <p:grpSp>
        <p:nvGrpSpPr>
          <p:cNvPr id="7" name="Group 6">
            <a:extLst>
              <a:ext uri="{FF2B5EF4-FFF2-40B4-BE49-F238E27FC236}">
                <a16:creationId xmlns:a16="http://schemas.microsoft.com/office/drawing/2014/main" id="{F5A0CB85-9F0D-0C85-CF53-D93EA70102D6}"/>
              </a:ext>
            </a:extLst>
          </p:cNvPr>
          <p:cNvGrpSpPr/>
          <p:nvPr/>
        </p:nvGrpSpPr>
        <p:grpSpPr>
          <a:xfrm>
            <a:off x="4305247" y="4931972"/>
            <a:ext cx="1023373" cy="727596"/>
            <a:chOff x="5724525" y="3162300"/>
            <a:chExt cx="742950" cy="533400"/>
          </a:xfrm>
          <a:solidFill>
            <a:schemeClr val="tx1"/>
          </a:solidFill>
        </p:grpSpPr>
        <p:sp>
          <p:nvSpPr>
            <p:cNvPr id="8" name="Freeform: Shape 7">
              <a:extLst>
                <a:ext uri="{FF2B5EF4-FFF2-40B4-BE49-F238E27FC236}">
                  <a16:creationId xmlns:a16="http://schemas.microsoft.com/office/drawing/2014/main" id="{E8BC8AFB-8C88-AD29-070A-D3B4A5FBC63E}"/>
                </a:ext>
              </a:extLst>
            </p:cNvPr>
            <p:cNvSpPr/>
            <p:nvPr/>
          </p:nvSpPr>
          <p:spPr>
            <a:xfrm>
              <a:off x="5724525" y="3162300"/>
              <a:ext cx="666750" cy="504834"/>
            </a:xfrm>
            <a:custGeom>
              <a:avLst/>
              <a:gdLst>
                <a:gd name="connsiteX0" fmla="*/ 189548 w 666750"/>
                <a:gd name="connsiteY0" fmla="*/ 161925 h 504834"/>
                <a:gd name="connsiteX1" fmla="*/ 666750 w 666750"/>
                <a:gd name="connsiteY1" fmla="*/ 161925 h 504834"/>
                <a:gd name="connsiteX2" fmla="*/ 666750 w 666750"/>
                <a:gd name="connsiteY2" fmla="*/ 114300 h 504834"/>
                <a:gd name="connsiteX3" fmla="*/ 628650 w 666750"/>
                <a:gd name="connsiteY3" fmla="*/ 76200 h 504834"/>
                <a:gd name="connsiteX4" fmla="*/ 342900 w 666750"/>
                <a:gd name="connsiteY4" fmla="*/ 76200 h 504834"/>
                <a:gd name="connsiteX5" fmla="*/ 238125 w 666750"/>
                <a:gd name="connsiteY5" fmla="*/ 6668 h 504834"/>
                <a:gd name="connsiteX6" fmla="*/ 217170 w 666750"/>
                <a:gd name="connsiteY6" fmla="*/ 0 h 504834"/>
                <a:gd name="connsiteX7" fmla="*/ 38100 w 666750"/>
                <a:gd name="connsiteY7" fmla="*/ 0 h 504834"/>
                <a:gd name="connsiteX8" fmla="*/ 0 w 666750"/>
                <a:gd name="connsiteY8" fmla="*/ 38100 h 504834"/>
                <a:gd name="connsiteX9" fmla="*/ 0 w 666750"/>
                <a:gd name="connsiteY9" fmla="*/ 504825 h 504834"/>
                <a:gd name="connsiteX10" fmla="*/ 122873 w 666750"/>
                <a:gd name="connsiteY10" fmla="*/ 206693 h 504834"/>
                <a:gd name="connsiteX11" fmla="*/ 189548 w 666750"/>
                <a:gd name="connsiteY11" fmla="*/ 161925 h 50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504834">
                  <a:moveTo>
                    <a:pt x="189548" y="161925"/>
                  </a:moveTo>
                  <a:lnTo>
                    <a:pt x="666750" y="161925"/>
                  </a:lnTo>
                  <a:lnTo>
                    <a:pt x="666750" y="114300"/>
                  </a:lnTo>
                  <a:cubicBezTo>
                    <a:pt x="666750" y="93345"/>
                    <a:pt x="649605" y="76200"/>
                    <a:pt x="628650" y="76200"/>
                  </a:cubicBezTo>
                  <a:lnTo>
                    <a:pt x="342900" y="76200"/>
                  </a:lnTo>
                  <a:lnTo>
                    <a:pt x="238125" y="6668"/>
                  </a:lnTo>
                  <a:cubicBezTo>
                    <a:pt x="231458" y="2857"/>
                    <a:pt x="224790" y="0"/>
                    <a:pt x="217170" y="0"/>
                  </a:cubicBezTo>
                  <a:lnTo>
                    <a:pt x="38100" y="0"/>
                  </a:lnTo>
                  <a:cubicBezTo>
                    <a:pt x="17145" y="0"/>
                    <a:pt x="0" y="17145"/>
                    <a:pt x="0" y="38100"/>
                  </a:cubicBezTo>
                  <a:lnTo>
                    <a:pt x="0" y="504825"/>
                  </a:lnTo>
                  <a:cubicBezTo>
                    <a:pt x="0" y="506730"/>
                    <a:pt x="122873" y="206693"/>
                    <a:pt x="122873" y="206693"/>
                  </a:cubicBezTo>
                  <a:cubicBezTo>
                    <a:pt x="134303" y="180023"/>
                    <a:pt x="160020" y="161925"/>
                    <a:pt x="189548" y="161925"/>
                  </a:cubicBez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B1073139-27D5-4B0C-74E7-1162CA9E4A44}"/>
                </a:ext>
              </a:extLst>
            </p:cNvPr>
            <p:cNvSpPr/>
            <p:nvPr/>
          </p:nvSpPr>
          <p:spPr>
            <a:xfrm>
              <a:off x="5753100" y="3362325"/>
              <a:ext cx="714375" cy="333375"/>
            </a:xfrm>
            <a:custGeom>
              <a:avLst/>
              <a:gdLst>
                <a:gd name="connsiteX0" fmla="*/ 714375 w 714375"/>
                <a:gd name="connsiteY0" fmla="*/ 38100 h 333375"/>
                <a:gd name="connsiteX1" fmla="*/ 680085 w 714375"/>
                <a:gd name="connsiteY1" fmla="*/ 0 h 333375"/>
                <a:gd name="connsiteX2" fmla="*/ 160973 w 714375"/>
                <a:gd name="connsiteY2" fmla="*/ 0 h 333375"/>
                <a:gd name="connsiteX3" fmla="*/ 128588 w 714375"/>
                <a:gd name="connsiteY3" fmla="*/ 20955 h 333375"/>
                <a:gd name="connsiteX4" fmla="*/ 0 w 714375"/>
                <a:gd name="connsiteY4" fmla="*/ 333375 h 333375"/>
                <a:gd name="connsiteX5" fmla="*/ 581025 w 714375"/>
                <a:gd name="connsiteY5" fmla="*/ 333375 h 333375"/>
                <a:gd name="connsiteX6" fmla="*/ 710565 w 714375"/>
                <a:gd name="connsiteY6" fmla="*/ 55245 h 333375"/>
                <a:gd name="connsiteX7" fmla="*/ 714375 w 714375"/>
                <a:gd name="connsiteY7" fmla="*/ 38100 h 333375"/>
                <a:gd name="connsiteX8" fmla="*/ 714375 w 714375"/>
                <a:gd name="connsiteY8" fmla="*/ 3810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333375">
                  <a:moveTo>
                    <a:pt x="714375" y="38100"/>
                  </a:moveTo>
                  <a:cubicBezTo>
                    <a:pt x="714375" y="18098"/>
                    <a:pt x="700088" y="1905"/>
                    <a:pt x="680085" y="0"/>
                  </a:cubicBezTo>
                  <a:lnTo>
                    <a:pt x="160973" y="0"/>
                  </a:lnTo>
                  <a:cubicBezTo>
                    <a:pt x="146685" y="0"/>
                    <a:pt x="134303" y="8573"/>
                    <a:pt x="128588" y="20955"/>
                  </a:cubicBezTo>
                  <a:lnTo>
                    <a:pt x="0" y="333375"/>
                  </a:lnTo>
                  <a:lnTo>
                    <a:pt x="581025" y="333375"/>
                  </a:lnTo>
                  <a:lnTo>
                    <a:pt x="710565" y="55245"/>
                  </a:lnTo>
                  <a:cubicBezTo>
                    <a:pt x="713423" y="49530"/>
                    <a:pt x="714375" y="43815"/>
                    <a:pt x="714375" y="38100"/>
                  </a:cubicBezTo>
                  <a:lnTo>
                    <a:pt x="714375" y="38100"/>
                  </a:lnTo>
                  <a:close/>
                </a:path>
              </a:pathLst>
            </a:custGeom>
            <a:grpFill/>
            <a:ln w="9525" cap="flat">
              <a:noFill/>
              <a:prstDash val="solid"/>
              <a:miter/>
            </a:ln>
          </p:spPr>
          <p:txBody>
            <a:bodyPr rtlCol="0" anchor="ctr"/>
            <a:lstStyle/>
            <a:p>
              <a:endParaRPr lang="en-ID" dirty="0"/>
            </a:p>
          </p:txBody>
        </p:sp>
      </p:grpSp>
      <p:sp>
        <p:nvSpPr>
          <p:cNvPr id="32" name="Oval 31">
            <a:extLst>
              <a:ext uri="{FF2B5EF4-FFF2-40B4-BE49-F238E27FC236}">
                <a16:creationId xmlns:a16="http://schemas.microsoft.com/office/drawing/2014/main" id="{4C6E8649-600A-B573-E1DB-F1BECA215E09}"/>
              </a:ext>
            </a:extLst>
          </p:cNvPr>
          <p:cNvSpPr/>
          <p:nvPr/>
        </p:nvSpPr>
        <p:spPr>
          <a:xfrm>
            <a:off x="7068533" y="3919832"/>
            <a:ext cx="2743469" cy="274346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TextBox 32">
            <a:extLst>
              <a:ext uri="{FF2B5EF4-FFF2-40B4-BE49-F238E27FC236}">
                <a16:creationId xmlns:a16="http://schemas.microsoft.com/office/drawing/2014/main" id="{BC29B12E-EA23-7D08-D433-F486B30471C6}"/>
              </a:ext>
            </a:extLst>
          </p:cNvPr>
          <p:cNvSpPr txBox="1"/>
          <p:nvPr/>
        </p:nvSpPr>
        <p:spPr>
          <a:xfrm>
            <a:off x="7214691" y="8046699"/>
            <a:ext cx="2451152" cy="954107"/>
          </a:xfrm>
          <a:prstGeom prst="rect">
            <a:avLst/>
          </a:prstGeom>
          <a:noFill/>
        </p:spPr>
        <p:txBody>
          <a:bodyPr wrap="square" rtlCol="0" anchor="t">
            <a:spAutoFit/>
          </a:bodyPr>
          <a:lstStyle/>
          <a:p>
            <a:pPr algn="ctr"/>
            <a:r>
              <a:rPr lang="en-US" sz="800" dirty="0">
                <a:solidFill>
                  <a:schemeClr val="bg1"/>
                </a:solidFill>
                <a:latin typeface="Calibri" panose="020F0502020204030204" pitchFamily="34" charset="0"/>
                <a:cs typeface="Calibri" panose="020F0502020204030204" pitchFamily="34" charset="0"/>
              </a:rPr>
              <a:t>Your or Your Traveling Companion’s passport or visa cannot be issued for a reason beyond Your or Your Traveling Companion’s control. Provided You or Your Traveling Companion have applied at least eight (8) weeks prior to the Scheduled Departure Date or as per the proscribed guidelines from U.S. Department of State</a:t>
            </a:r>
            <a:r>
              <a:rPr lang="en-US" sz="800" dirty="0">
                <a:solidFill>
                  <a:schemeClr val="bg1"/>
                </a:solidFill>
              </a:rPr>
              <a:t>.</a:t>
            </a:r>
            <a:endParaRPr lang="en-US" sz="800" b="1" dirty="0">
              <a:solidFill>
                <a:schemeClr val="bg1"/>
              </a:solidFill>
            </a:endParaRPr>
          </a:p>
        </p:txBody>
      </p:sp>
      <p:sp>
        <p:nvSpPr>
          <p:cNvPr id="34" name="TextBox 33">
            <a:extLst>
              <a:ext uri="{FF2B5EF4-FFF2-40B4-BE49-F238E27FC236}">
                <a16:creationId xmlns:a16="http://schemas.microsoft.com/office/drawing/2014/main" id="{E10AF770-4A71-3C35-07EC-0DD79EBE3BFD}"/>
              </a:ext>
            </a:extLst>
          </p:cNvPr>
          <p:cNvSpPr txBox="1"/>
          <p:nvPr/>
        </p:nvSpPr>
        <p:spPr>
          <a:xfrm>
            <a:off x="7391416" y="6678180"/>
            <a:ext cx="2097700" cy="1200329"/>
          </a:xfrm>
          <a:prstGeom prst="rect">
            <a:avLst/>
          </a:prstGeom>
          <a:noFill/>
        </p:spPr>
        <p:txBody>
          <a:bodyPr wrap="square" rtlCol="0" anchor="ctr">
            <a:spAutoFit/>
          </a:bodyPr>
          <a:lstStyle/>
          <a:p>
            <a:pPr algn="ctr"/>
            <a:r>
              <a:rPr lang="en-US" sz="3600" b="1" dirty="0">
                <a:solidFill>
                  <a:schemeClr val="bg1"/>
                </a:solidFill>
                <a:latin typeface="+mj-lt"/>
              </a:rPr>
              <a:t>Passport / Visa</a:t>
            </a:r>
            <a:endParaRPr lang="en-ID" sz="3600" b="1" dirty="0">
              <a:solidFill>
                <a:schemeClr val="bg1"/>
              </a:solidFill>
              <a:latin typeface="+mj-lt"/>
            </a:endParaRPr>
          </a:p>
        </p:txBody>
      </p:sp>
      <p:grpSp>
        <p:nvGrpSpPr>
          <p:cNvPr id="35" name="Group 34">
            <a:extLst>
              <a:ext uri="{FF2B5EF4-FFF2-40B4-BE49-F238E27FC236}">
                <a16:creationId xmlns:a16="http://schemas.microsoft.com/office/drawing/2014/main" id="{803A8648-9ABF-C144-2093-E48E90D88B70}"/>
              </a:ext>
            </a:extLst>
          </p:cNvPr>
          <p:cNvGrpSpPr>
            <a:grpSpLocks noChangeAspect="1"/>
          </p:cNvGrpSpPr>
          <p:nvPr/>
        </p:nvGrpSpPr>
        <p:grpSpPr>
          <a:xfrm>
            <a:off x="7909634" y="4797895"/>
            <a:ext cx="1061265" cy="902075"/>
            <a:chOff x="10612428" y="2340621"/>
            <a:chExt cx="762000" cy="647700"/>
          </a:xfrm>
          <a:solidFill>
            <a:schemeClr val="tx1"/>
          </a:solidFill>
        </p:grpSpPr>
        <p:sp>
          <p:nvSpPr>
            <p:cNvPr id="36" name="Freeform: Shape 35">
              <a:extLst>
                <a:ext uri="{FF2B5EF4-FFF2-40B4-BE49-F238E27FC236}">
                  <a16:creationId xmlns:a16="http://schemas.microsoft.com/office/drawing/2014/main" id="{02973541-6946-8FDF-E82F-C284522EF877}"/>
                </a:ext>
              </a:extLst>
            </p:cNvPr>
            <p:cNvSpPr/>
            <p:nvPr/>
          </p:nvSpPr>
          <p:spPr>
            <a:xfrm>
              <a:off x="10936278" y="2340621"/>
              <a:ext cx="114300" cy="152400"/>
            </a:xfrm>
            <a:custGeom>
              <a:avLst/>
              <a:gdLst>
                <a:gd name="connsiteX0" fmla="*/ 76200 w 114300"/>
                <a:gd name="connsiteY0" fmla="*/ 152400 h 152400"/>
                <a:gd name="connsiteX1" fmla="*/ 38100 w 114300"/>
                <a:gd name="connsiteY1" fmla="*/ 152400 h 152400"/>
                <a:gd name="connsiteX2" fmla="*/ 0 w 114300"/>
                <a:gd name="connsiteY2" fmla="*/ 114300 h 152400"/>
                <a:gd name="connsiteX3" fmla="*/ 0 w 114300"/>
                <a:gd name="connsiteY3" fmla="*/ 38100 h 152400"/>
                <a:gd name="connsiteX4" fmla="*/ 38100 w 114300"/>
                <a:gd name="connsiteY4" fmla="*/ 0 h 152400"/>
                <a:gd name="connsiteX5" fmla="*/ 76200 w 114300"/>
                <a:gd name="connsiteY5" fmla="*/ 0 h 152400"/>
                <a:gd name="connsiteX6" fmla="*/ 114300 w 114300"/>
                <a:gd name="connsiteY6" fmla="*/ 38100 h 152400"/>
                <a:gd name="connsiteX7" fmla="*/ 114300 w 114300"/>
                <a:gd name="connsiteY7" fmla="*/ 114300 h 152400"/>
                <a:gd name="connsiteX8" fmla="*/ 76200 w 114300"/>
                <a:gd name="connsiteY8"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52400">
                  <a:moveTo>
                    <a:pt x="76200" y="152400"/>
                  </a:moveTo>
                  <a:lnTo>
                    <a:pt x="38100" y="152400"/>
                  </a:lnTo>
                  <a:cubicBezTo>
                    <a:pt x="17145" y="152400"/>
                    <a:pt x="0" y="135255"/>
                    <a:pt x="0" y="114300"/>
                  </a:cubicBezTo>
                  <a:lnTo>
                    <a:pt x="0" y="38100"/>
                  </a:lnTo>
                  <a:cubicBezTo>
                    <a:pt x="0" y="17145"/>
                    <a:pt x="17145" y="0"/>
                    <a:pt x="38100" y="0"/>
                  </a:cubicBezTo>
                  <a:lnTo>
                    <a:pt x="76200" y="0"/>
                  </a:lnTo>
                  <a:cubicBezTo>
                    <a:pt x="97155" y="0"/>
                    <a:pt x="114300" y="17145"/>
                    <a:pt x="114300" y="38100"/>
                  </a:cubicBezTo>
                  <a:lnTo>
                    <a:pt x="114300" y="114300"/>
                  </a:lnTo>
                  <a:cubicBezTo>
                    <a:pt x="114300" y="135255"/>
                    <a:pt x="97155" y="152400"/>
                    <a:pt x="76200" y="152400"/>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E1907732-1054-B4A6-7E5A-121D855B1FA8}"/>
                </a:ext>
              </a:extLst>
            </p:cNvPr>
            <p:cNvSpPr/>
            <p:nvPr/>
          </p:nvSpPr>
          <p:spPr>
            <a:xfrm>
              <a:off x="10612428" y="2454921"/>
              <a:ext cx="762000" cy="533400"/>
            </a:xfrm>
            <a:custGeom>
              <a:avLst/>
              <a:gdLst>
                <a:gd name="connsiteX0" fmla="*/ 685800 w 762000"/>
                <a:gd name="connsiteY0" fmla="*/ 228600 h 533400"/>
                <a:gd name="connsiteX1" fmla="*/ 457200 w 762000"/>
                <a:gd name="connsiteY1" fmla="*/ 228600 h 533400"/>
                <a:gd name="connsiteX2" fmla="*/ 457200 w 762000"/>
                <a:gd name="connsiteY2" fmla="*/ 190500 h 533400"/>
                <a:gd name="connsiteX3" fmla="*/ 685800 w 762000"/>
                <a:gd name="connsiteY3" fmla="*/ 190500 h 533400"/>
                <a:gd name="connsiteX4" fmla="*/ 685800 w 762000"/>
                <a:gd name="connsiteY4" fmla="*/ 228600 h 533400"/>
                <a:gd name="connsiteX5" fmla="*/ 685800 w 762000"/>
                <a:gd name="connsiteY5" fmla="*/ 342900 h 533400"/>
                <a:gd name="connsiteX6" fmla="*/ 457200 w 762000"/>
                <a:gd name="connsiteY6" fmla="*/ 342900 h 533400"/>
                <a:gd name="connsiteX7" fmla="*/ 457200 w 762000"/>
                <a:gd name="connsiteY7" fmla="*/ 304800 h 533400"/>
                <a:gd name="connsiteX8" fmla="*/ 685800 w 762000"/>
                <a:gd name="connsiteY8" fmla="*/ 304800 h 533400"/>
                <a:gd name="connsiteX9" fmla="*/ 685800 w 762000"/>
                <a:gd name="connsiteY9" fmla="*/ 342900 h 533400"/>
                <a:gd name="connsiteX10" fmla="*/ 685800 w 762000"/>
                <a:gd name="connsiteY10" fmla="*/ 457200 h 533400"/>
                <a:gd name="connsiteX11" fmla="*/ 457200 w 762000"/>
                <a:gd name="connsiteY11" fmla="*/ 457200 h 533400"/>
                <a:gd name="connsiteX12" fmla="*/ 457200 w 762000"/>
                <a:gd name="connsiteY12" fmla="*/ 419100 h 533400"/>
                <a:gd name="connsiteX13" fmla="*/ 685800 w 762000"/>
                <a:gd name="connsiteY13" fmla="*/ 419100 h 533400"/>
                <a:gd name="connsiteX14" fmla="*/ 685800 w 762000"/>
                <a:gd name="connsiteY14" fmla="*/ 457200 h 533400"/>
                <a:gd name="connsiteX15" fmla="*/ 381000 w 762000"/>
                <a:gd name="connsiteY15" fmla="*/ 457200 h 533400"/>
                <a:gd name="connsiteX16" fmla="*/ 76200 w 762000"/>
                <a:gd name="connsiteY16" fmla="*/ 457200 h 533400"/>
                <a:gd name="connsiteX17" fmla="*/ 76200 w 762000"/>
                <a:gd name="connsiteY17" fmla="*/ 381000 h 533400"/>
                <a:gd name="connsiteX18" fmla="*/ 91440 w 762000"/>
                <a:gd name="connsiteY18" fmla="*/ 350520 h 533400"/>
                <a:gd name="connsiteX19" fmla="*/ 165735 w 762000"/>
                <a:gd name="connsiteY19" fmla="*/ 314325 h 533400"/>
                <a:gd name="connsiteX20" fmla="*/ 228600 w 762000"/>
                <a:gd name="connsiteY20" fmla="*/ 304800 h 533400"/>
                <a:gd name="connsiteX21" fmla="*/ 291465 w 762000"/>
                <a:gd name="connsiteY21" fmla="*/ 314325 h 533400"/>
                <a:gd name="connsiteX22" fmla="*/ 365760 w 762000"/>
                <a:gd name="connsiteY22" fmla="*/ 350520 h 533400"/>
                <a:gd name="connsiteX23" fmla="*/ 381000 w 762000"/>
                <a:gd name="connsiteY23" fmla="*/ 381000 h 533400"/>
                <a:gd name="connsiteX24" fmla="*/ 381000 w 762000"/>
                <a:gd name="connsiteY24" fmla="*/ 457200 h 533400"/>
                <a:gd name="connsiteX25" fmla="*/ 228600 w 762000"/>
                <a:gd name="connsiteY25" fmla="*/ 133350 h 533400"/>
                <a:gd name="connsiteX26" fmla="*/ 304800 w 762000"/>
                <a:gd name="connsiteY26" fmla="*/ 209550 h 533400"/>
                <a:gd name="connsiteX27" fmla="*/ 228600 w 762000"/>
                <a:gd name="connsiteY27" fmla="*/ 285750 h 533400"/>
                <a:gd name="connsiteX28" fmla="*/ 152400 w 762000"/>
                <a:gd name="connsiteY28" fmla="*/ 209550 h 533400"/>
                <a:gd name="connsiteX29" fmla="*/ 228600 w 762000"/>
                <a:gd name="connsiteY29" fmla="*/ 133350 h 533400"/>
                <a:gd name="connsiteX30" fmla="*/ 723900 w 762000"/>
                <a:gd name="connsiteY30" fmla="*/ 0 h 533400"/>
                <a:gd name="connsiteX31" fmla="*/ 476250 w 762000"/>
                <a:gd name="connsiteY31" fmla="*/ 0 h 533400"/>
                <a:gd name="connsiteX32" fmla="*/ 400050 w 762000"/>
                <a:gd name="connsiteY32" fmla="*/ 76200 h 533400"/>
                <a:gd name="connsiteX33" fmla="*/ 361950 w 762000"/>
                <a:gd name="connsiteY33" fmla="*/ 76200 h 533400"/>
                <a:gd name="connsiteX34" fmla="*/ 285750 w 762000"/>
                <a:gd name="connsiteY34" fmla="*/ 0 h 533400"/>
                <a:gd name="connsiteX35" fmla="*/ 38100 w 762000"/>
                <a:gd name="connsiteY35" fmla="*/ 0 h 533400"/>
                <a:gd name="connsiteX36" fmla="*/ 0 w 762000"/>
                <a:gd name="connsiteY36" fmla="*/ 38100 h 533400"/>
                <a:gd name="connsiteX37" fmla="*/ 0 w 762000"/>
                <a:gd name="connsiteY37" fmla="*/ 495300 h 533400"/>
                <a:gd name="connsiteX38" fmla="*/ 38100 w 762000"/>
                <a:gd name="connsiteY38" fmla="*/ 533400 h 533400"/>
                <a:gd name="connsiteX39" fmla="*/ 723900 w 762000"/>
                <a:gd name="connsiteY39" fmla="*/ 533400 h 533400"/>
                <a:gd name="connsiteX40" fmla="*/ 762000 w 762000"/>
                <a:gd name="connsiteY40" fmla="*/ 495300 h 533400"/>
                <a:gd name="connsiteX41" fmla="*/ 762000 w 762000"/>
                <a:gd name="connsiteY41" fmla="*/ 38100 h 533400"/>
                <a:gd name="connsiteX42" fmla="*/ 723900 w 762000"/>
                <a:gd name="connsiteY42"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000" h="533400">
                  <a:moveTo>
                    <a:pt x="685800" y="228600"/>
                  </a:moveTo>
                  <a:lnTo>
                    <a:pt x="457200" y="228600"/>
                  </a:lnTo>
                  <a:lnTo>
                    <a:pt x="457200" y="190500"/>
                  </a:lnTo>
                  <a:lnTo>
                    <a:pt x="685800" y="190500"/>
                  </a:lnTo>
                  <a:lnTo>
                    <a:pt x="685800" y="228600"/>
                  </a:lnTo>
                  <a:close/>
                  <a:moveTo>
                    <a:pt x="685800" y="342900"/>
                  </a:moveTo>
                  <a:lnTo>
                    <a:pt x="457200" y="342900"/>
                  </a:lnTo>
                  <a:lnTo>
                    <a:pt x="457200" y="304800"/>
                  </a:lnTo>
                  <a:lnTo>
                    <a:pt x="685800" y="304800"/>
                  </a:lnTo>
                  <a:lnTo>
                    <a:pt x="685800" y="342900"/>
                  </a:lnTo>
                  <a:close/>
                  <a:moveTo>
                    <a:pt x="685800" y="457200"/>
                  </a:moveTo>
                  <a:lnTo>
                    <a:pt x="457200" y="457200"/>
                  </a:lnTo>
                  <a:lnTo>
                    <a:pt x="457200" y="419100"/>
                  </a:lnTo>
                  <a:lnTo>
                    <a:pt x="685800" y="419100"/>
                  </a:lnTo>
                  <a:lnTo>
                    <a:pt x="685800" y="457200"/>
                  </a:lnTo>
                  <a:close/>
                  <a:moveTo>
                    <a:pt x="381000" y="457200"/>
                  </a:moveTo>
                  <a:lnTo>
                    <a:pt x="76200" y="457200"/>
                  </a:lnTo>
                  <a:lnTo>
                    <a:pt x="76200" y="381000"/>
                  </a:lnTo>
                  <a:cubicBezTo>
                    <a:pt x="76200" y="369570"/>
                    <a:pt x="81915" y="358140"/>
                    <a:pt x="91440" y="350520"/>
                  </a:cubicBezTo>
                  <a:cubicBezTo>
                    <a:pt x="112395" y="335280"/>
                    <a:pt x="139065" y="321945"/>
                    <a:pt x="165735" y="314325"/>
                  </a:cubicBezTo>
                  <a:cubicBezTo>
                    <a:pt x="186690" y="308610"/>
                    <a:pt x="207645" y="304800"/>
                    <a:pt x="228600" y="304800"/>
                  </a:cubicBezTo>
                  <a:cubicBezTo>
                    <a:pt x="251460" y="304800"/>
                    <a:pt x="272415" y="308610"/>
                    <a:pt x="291465" y="314325"/>
                  </a:cubicBezTo>
                  <a:cubicBezTo>
                    <a:pt x="318135" y="321945"/>
                    <a:pt x="344805" y="333375"/>
                    <a:pt x="365760" y="350520"/>
                  </a:cubicBezTo>
                  <a:cubicBezTo>
                    <a:pt x="375285" y="358140"/>
                    <a:pt x="381000" y="369570"/>
                    <a:pt x="381000" y="381000"/>
                  </a:cubicBezTo>
                  <a:lnTo>
                    <a:pt x="381000" y="457200"/>
                  </a:lnTo>
                  <a:close/>
                  <a:moveTo>
                    <a:pt x="228600" y="133350"/>
                  </a:moveTo>
                  <a:cubicBezTo>
                    <a:pt x="270510" y="133350"/>
                    <a:pt x="304800" y="167640"/>
                    <a:pt x="304800" y="209550"/>
                  </a:cubicBezTo>
                  <a:cubicBezTo>
                    <a:pt x="304800" y="251460"/>
                    <a:pt x="270510" y="285750"/>
                    <a:pt x="228600" y="285750"/>
                  </a:cubicBezTo>
                  <a:cubicBezTo>
                    <a:pt x="186690" y="285750"/>
                    <a:pt x="152400" y="251460"/>
                    <a:pt x="152400" y="209550"/>
                  </a:cubicBezTo>
                  <a:cubicBezTo>
                    <a:pt x="152400" y="167640"/>
                    <a:pt x="186690" y="133350"/>
                    <a:pt x="228600" y="133350"/>
                  </a:cubicBezTo>
                  <a:close/>
                  <a:moveTo>
                    <a:pt x="723900" y="0"/>
                  </a:moveTo>
                  <a:lnTo>
                    <a:pt x="476250" y="0"/>
                  </a:lnTo>
                  <a:cubicBezTo>
                    <a:pt x="476250" y="41910"/>
                    <a:pt x="441960" y="76200"/>
                    <a:pt x="400050" y="76200"/>
                  </a:cubicBezTo>
                  <a:lnTo>
                    <a:pt x="361950" y="76200"/>
                  </a:lnTo>
                  <a:cubicBezTo>
                    <a:pt x="320040" y="76200"/>
                    <a:pt x="285750" y="41910"/>
                    <a:pt x="285750" y="0"/>
                  </a:cubicBezTo>
                  <a:lnTo>
                    <a:pt x="38100" y="0"/>
                  </a:lnTo>
                  <a:cubicBezTo>
                    <a:pt x="17145" y="0"/>
                    <a:pt x="0" y="17145"/>
                    <a:pt x="0" y="38100"/>
                  </a:cubicBezTo>
                  <a:lnTo>
                    <a:pt x="0" y="495300"/>
                  </a:lnTo>
                  <a:cubicBezTo>
                    <a:pt x="0" y="516255"/>
                    <a:pt x="17145" y="533400"/>
                    <a:pt x="38100" y="533400"/>
                  </a:cubicBezTo>
                  <a:lnTo>
                    <a:pt x="723900" y="533400"/>
                  </a:lnTo>
                  <a:cubicBezTo>
                    <a:pt x="744855" y="533400"/>
                    <a:pt x="762000" y="516255"/>
                    <a:pt x="762000" y="495300"/>
                  </a:cubicBezTo>
                  <a:lnTo>
                    <a:pt x="762000" y="38100"/>
                  </a:lnTo>
                  <a:cubicBezTo>
                    <a:pt x="762000" y="17145"/>
                    <a:pt x="744855" y="0"/>
                    <a:pt x="723900" y="0"/>
                  </a:cubicBezTo>
                  <a:close/>
                </a:path>
              </a:pathLst>
            </a:custGeom>
            <a:grpFill/>
            <a:ln w="9525" cap="flat">
              <a:noFill/>
              <a:prstDash val="solid"/>
              <a:miter/>
            </a:ln>
          </p:spPr>
          <p:txBody>
            <a:bodyPr rtlCol="0" anchor="ctr"/>
            <a:lstStyle/>
            <a:p>
              <a:endParaRPr lang="en-ID"/>
            </a:p>
          </p:txBody>
        </p:sp>
      </p:grpSp>
      <p:sp>
        <p:nvSpPr>
          <p:cNvPr id="39" name="Oval 38">
            <a:extLst>
              <a:ext uri="{FF2B5EF4-FFF2-40B4-BE49-F238E27FC236}">
                <a16:creationId xmlns:a16="http://schemas.microsoft.com/office/drawing/2014/main" id="{906BB832-310E-1BFF-C842-A7B6F0A11509}"/>
              </a:ext>
            </a:extLst>
          </p:cNvPr>
          <p:cNvSpPr/>
          <p:nvPr/>
        </p:nvSpPr>
        <p:spPr>
          <a:xfrm>
            <a:off x="10825972" y="3895269"/>
            <a:ext cx="2743469" cy="274346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TextBox 39">
            <a:extLst>
              <a:ext uri="{FF2B5EF4-FFF2-40B4-BE49-F238E27FC236}">
                <a16:creationId xmlns:a16="http://schemas.microsoft.com/office/drawing/2014/main" id="{2C1343C8-FCC5-FD7D-5033-FE3BC54D7088}"/>
              </a:ext>
            </a:extLst>
          </p:cNvPr>
          <p:cNvSpPr txBox="1"/>
          <p:nvPr/>
        </p:nvSpPr>
        <p:spPr>
          <a:xfrm>
            <a:off x="11025460" y="8121008"/>
            <a:ext cx="2543981" cy="707886"/>
          </a:xfrm>
          <a:prstGeom prst="rect">
            <a:avLst/>
          </a:prstGeom>
          <a:noFill/>
        </p:spPr>
        <p:txBody>
          <a:bodyPr wrap="square" rtlCol="0" anchor="t">
            <a:spAutoFit/>
          </a:bodyPr>
          <a:lstStyle/>
          <a:p>
            <a:pPr algn="ctr"/>
            <a:r>
              <a:rPr lang="en-US" sz="1000" dirty="0">
                <a:solidFill>
                  <a:schemeClr val="bg1"/>
                </a:solidFill>
                <a:latin typeface="Calibri" panose="020F0502020204030204" pitchFamily="34" charset="0"/>
                <a:cs typeface="Calibri" panose="020F0502020204030204" pitchFamily="34" charset="0"/>
              </a:rPr>
              <a:t>Is issued within 48 hours of your scheduled departure date for Trip Cancellation, or the warning occurs after your departure for Trip Interruption. </a:t>
            </a:r>
          </a:p>
        </p:txBody>
      </p:sp>
      <p:sp>
        <p:nvSpPr>
          <p:cNvPr id="41" name="TextBox 40">
            <a:extLst>
              <a:ext uri="{FF2B5EF4-FFF2-40B4-BE49-F238E27FC236}">
                <a16:creationId xmlns:a16="http://schemas.microsoft.com/office/drawing/2014/main" id="{FDC53EA0-E8BE-E088-B3D5-837F629F2FEE}"/>
              </a:ext>
            </a:extLst>
          </p:cNvPr>
          <p:cNvSpPr txBox="1"/>
          <p:nvPr/>
        </p:nvSpPr>
        <p:spPr>
          <a:xfrm>
            <a:off x="10825970" y="6732379"/>
            <a:ext cx="2743469" cy="1200329"/>
          </a:xfrm>
          <a:prstGeom prst="rect">
            <a:avLst/>
          </a:prstGeom>
          <a:noFill/>
        </p:spPr>
        <p:txBody>
          <a:bodyPr wrap="square" rtlCol="0" anchor="ctr">
            <a:spAutoFit/>
          </a:bodyPr>
          <a:lstStyle/>
          <a:p>
            <a:pPr algn="ctr"/>
            <a:r>
              <a:rPr lang="en-US" sz="3600" b="1" dirty="0">
                <a:solidFill>
                  <a:schemeClr val="bg1"/>
                </a:solidFill>
                <a:latin typeface="+mj-lt"/>
              </a:rPr>
              <a:t>Hurricane Warning</a:t>
            </a:r>
            <a:endParaRPr lang="en-ID" sz="3600" b="1" dirty="0">
              <a:solidFill>
                <a:schemeClr val="bg1"/>
              </a:solidFill>
              <a:latin typeface="+mj-lt"/>
            </a:endParaRPr>
          </a:p>
        </p:txBody>
      </p:sp>
      <p:grpSp>
        <p:nvGrpSpPr>
          <p:cNvPr id="42" name="Group 41">
            <a:extLst>
              <a:ext uri="{FF2B5EF4-FFF2-40B4-BE49-F238E27FC236}">
                <a16:creationId xmlns:a16="http://schemas.microsoft.com/office/drawing/2014/main" id="{E506D5B4-2443-EC1B-511D-D968332C045C}"/>
              </a:ext>
            </a:extLst>
          </p:cNvPr>
          <p:cNvGrpSpPr>
            <a:grpSpLocks noChangeAspect="1"/>
          </p:cNvGrpSpPr>
          <p:nvPr/>
        </p:nvGrpSpPr>
        <p:grpSpPr>
          <a:xfrm>
            <a:off x="11667073" y="4722009"/>
            <a:ext cx="1061265" cy="1061265"/>
            <a:chOff x="7227822" y="1708971"/>
            <a:chExt cx="647700" cy="647700"/>
          </a:xfrm>
          <a:solidFill>
            <a:schemeClr val="tx1"/>
          </a:solidFill>
        </p:grpSpPr>
        <p:sp>
          <p:nvSpPr>
            <p:cNvPr id="43" name="Freeform: Shape 42">
              <a:extLst>
                <a:ext uri="{FF2B5EF4-FFF2-40B4-BE49-F238E27FC236}">
                  <a16:creationId xmlns:a16="http://schemas.microsoft.com/office/drawing/2014/main" id="{F1ABAAA3-F0AB-FF0C-44E3-EFE620A1CBB6}"/>
                </a:ext>
              </a:extLst>
            </p:cNvPr>
            <p:cNvSpPr/>
            <p:nvPr/>
          </p:nvSpPr>
          <p:spPr>
            <a:xfrm>
              <a:off x="7342122" y="1708971"/>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4F542F43-31D2-64FD-7070-9497430EE41F}"/>
                </a:ext>
              </a:extLst>
            </p:cNvPr>
            <p:cNvSpPr/>
            <p:nvPr/>
          </p:nvSpPr>
          <p:spPr>
            <a:xfrm>
              <a:off x="7227822" y="1937571"/>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dirty="0"/>
            </a:p>
          </p:txBody>
        </p:sp>
        <p:sp>
          <p:nvSpPr>
            <p:cNvPr id="45" name="Freeform: Shape 44">
              <a:extLst>
                <a:ext uri="{FF2B5EF4-FFF2-40B4-BE49-F238E27FC236}">
                  <a16:creationId xmlns:a16="http://schemas.microsoft.com/office/drawing/2014/main" id="{7C23AEEE-CCF8-AD04-7920-FD71B2E25E1E}"/>
                </a:ext>
              </a:extLst>
            </p:cNvPr>
            <p:cNvSpPr/>
            <p:nvPr/>
          </p:nvSpPr>
          <p:spPr>
            <a:xfrm>
              <a:off x="7704072" y="1708971"/>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A002761C-4599-101B-39E8-A223C0A3587D}"/>
                </a:ext>
              </a:extLst>
            </p:cNvPr>
            <p:cNvSpPr/>
            <p:nvPr/>
          </p:nvSpPr>
          <p:spPr>
            <a:xfrm>
              <a:off x="7227822" y="1766121"/>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Tree>
    <p:extLst>
      <p:ext uri="{BB962C8B-B14F-4D97-AF65-F5344CB8AC3E}">
        <p14:creationId xmlns:p14="http://schemas.microsoft.com/office/powerpoint/2010/main" val="414375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5AE1-2D79-C3AB-16D3-D1F8F1ED21AD}"/>
              </a:ext>
            </a:extLst>
          </p:cNvPr>
          <p:cNvSpPr>
            <a:spLocks noGrp="1"/>
          </p:cNvSpPr>
          <p:nvPr>
            <p:ph type="title"/>
          </p:nvPr>
        </p:nvSpPr>
        <p:spPr>
          <a:xfrm>
            <a:off x="381924" y="635632"/>
            <a:ext cx="9686441" cy="1242146"/>
          </a:xfrm>
        </p:spPr>
        <p:txBody>
          <a:bodyPr>
            <a:normAutofit fontScale="90000"/>
          </a:bodyPr>
          <a:lstStyle/>
          <a:p>
            <a:r>
              <a:rPr lang="en-US" sz="8001" dirty="0"/>
              <a:t>COMMISSION</a:t>
            </a:r>
            <a:br>
              <a:rPr lang="en-US" sz="8001" dirty="0"/>
            </a:br>
            <a:r>
              <a:rPr lang="en-US" sz="8001" dirty="0"/>
              <a:t>PROTECTION</a:t>
            </a:r>
          </a:p>
        </p:txBody>
      </p:sp>
      <p:sp>
        <p:nvSpPr>
          <p:cNvPr id="3" name="Text Placeholder 2">
            <a:extLst>
              <a:ext uri="{FF2B5EF4-FFF2-40B4-BE49-F238E27FC236}">
                <a16:creationId xmlns:a16="http://schemas.microsoft.com/office/drawing/2014/main" id="{0C68DA2A-9989-8419-914A-A72FF5512D38}"/>
              </a:ext>
            </a:extLst>
          </p:cNvPr>
          <p:cNvSpPr>
            <a:spLocks noGrp="1"/>
          </p:cNvSpPr>
          <p:nvPr>
            <p:ph type="body" sz="quarter" idx="4294967295"/>
          </p:nvPr>
        </p:nvSpPr>
        <p:spPr>
          <a:xfrm>
            <a:off x="13500964" y="5219543"/>
            <a:ext cx="4787036" cy="3737264"/>
          </a:xfrm>
        </p:spPr>
        <p:txBody>
          <a:bodyPr>
            <a:normAutofit fontScale="92500"/>
          </a:bodyPr>
          <a:lstStyle/>
          <a:p>
            <a:pPr marL="0" indent="0">
              <a:buNone/>
            </a:pPr>
            <a:r>
              <a:rPr lang="en-US" sz="2800" dirty="0">
                <a:solidFill>
                  <a:srgbClr val="000000"/>
                </a:solidFill>
                <a:latin typeface="Calibri" panose="020F0502020204030204" pitchFamily="34" charset="0"/>
                <a:cs typeface="Calibri" panose="020F0502020204030204" pitchFamily="34" charset="0"/>
              </a:rPr>
              <a:t>When a travel advisor’s client purchases any of the Worldwide Trip Protector plans, and then has to cancel the trip for a covered pre‑departure Trip Cancellation claim, we will protect 100% of the advisor’s lost travel supplier commissions, up to a maximum of 15% of their client's full trip cost.</a:t>
            </a:r>
            <a:endParaRPr lang="en-US" sz="2800" dirty="0">
              <a:solidFill>
                <a:srgbClr val="181818"/>
              </a:solidFill>
              <a:latin typeface="Calibri" panose="020F0502020204030204" pitchFamily="34" charset="0"/>
              <a:cs typeface="Calibri" panose="020F0502020204030204" pitchFamily="34" charset="0"/>
            </a:endParaRPr>
          </a:p>
          <a:p>
            <a:pPr marL="0" indent="0">
              <a:buNone/>
            </a:pPr>
            <a:endParaRPr lang="en-US" sz="4800" dirty="0">
              <a:latin typeface="Futura Book" pitchFamily="2" charset="77"/>
            </a:endParaRPr>
          </a:p>
        </p:txBody>
      </p:sp>
      <p:pic>
        <p:nvPicPr>
          <p:cNvPr id="6" name="Picture Placeholder 1">
            <a:extLst>
              <a:ext uri="{FF2B5EF4-FFF2-40B4-BE49-F238E27FC236}">
                <a16:creationId xmlns:a16="http://schemas.microsoft.com/office/drawing/2014/main" id="{820510F2-A5BA-2F3A-75F2-77BABD464F93}"/>
              </a:ext>
            </a:extLst>
          </p:cNvPr>
          <p:cNvPicPr>
            <a:picLocks noChangeAspect="1"/>
          </p:cNvPicPr>
          <p:nvPr/>
        </p:nvPicPr>
        <p:blipFill>
          <a:blip r:embed="rId2"/>
          <a:srcRect t="6552" b="6552"/>
          <a:stretch>
            <a:fillRect/>
          </a:stretch>
        </p:blipFill>
        <p:spPr>
          <a:xfrm>
            <a:off x="794442" y="2841988"/>
            <a:ext cx="7653521" cy="6950281"/>
          </a:xfrm>
          <a:prstGeom prst="rect">
            <a:avLst/>
          </a:prstGeom>
          <a:noFill/>
          <a:ln>
            <a:solidFill>
              <a:schemeClr val="accent1"/>
            </a:solidFill>
          </a:ln>
          <a:effectLst>
            <a:glow rad="139700">
              <a:schemeClr val="accent2">
                <a:alpha val="40000"/>
              </a:schemeClr>
            </a:glow>
          </a:effectLst>
        </p:spPr>
      </p:pic>
      <p:sp>
        <p:nvSpPr>
          <p:cNvPr id="7" name="Rectangle 6">
            <a:extLst>
              <a:ext uri="{FF2B5EF4-FFF2-40B4-BE49-F238E27FC236}">
                <a16:creationId xmlns:a16="http://schemas.microsoft.com/office/drawing/2014/main" id="{A94B8F85-4736-0939-CC68-9C6B77630F15}"/>
              </a:ext>
            </a:extLst>
          </p:cNvPr>
          <p:cNvSpPr/>
          <p:nvPr/>
        </p:nvSpPr>
        <p:spPr>
          <a:xfrm>
            <a:off x="794441" y="7896200"/>
            <a:ext cx="7653522" cy="189607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E3147C-5CD1-9695-CCB5-9E3F00DCB9DD}"/>
              </a:ext>
            </a:extLst>
          </p:cNvPr>
          <p:cNvSpPr/>
          <p:nvPr/>
        </p:nvSpPr>
        <p:spPr>
          <a:xfrm>
            <a:off x="503421" y="7508906"/>
            <a:ext cx="1597564" cy="1597564"/>
          </a:xfrm>
          <a:prstGeom prst="ellipse">
            <a:avLst/>
          </a:prstGeom>
          <a:solidFill>
            <a:schemeClr val="accent4"/>
          </a:solidFill>
          <a:ln>
            <a:noFill/>
          </a:ln>
          <a:effectLst>
            <a:outerShdw blurRad="5080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CF513F21-D248-DBE1-8723-FC7ACA3A0E11}"/>
              </a:ext>
            </a:extLst>
          </p:cNvPr>
          <p:cNvSpPr txBox="1"/>
          <p:nvPr/>
        </p:nvSpPr>
        <p:spPr>
          <a:xfrm>
            <a:off x="2048147" y="8786440"/>
            <a:ext cx="5511185" cy="340734"/>
          </a:xfrm>
          <a:prstGeom prst="rect">
            <a:avLst/>
          </a:prstGeom>
          <a:noFill/>
        </p:spPr>
        <p:txBody>
          <a:bodyPr wrap="square" rtlCol="0" anchor="t">
            <a:spAutoFit/>
          </a:bodyPr>
          <a:lstStyle/>
          <a:p>
            <a:pPr>
              <a:lnSpc>
                <a:spcPct val="150000"/>
              </a:lnSpc>
            </a:pPr>
            <a:r>
              <a:rPr lang="en-US" sz="1200" dirty="0">
                <a:solidFill>
                  <a:schemeClr val="bg2"/>
                </a:solidFill>
              </a:rPr>
              <a:t>Access from your Advisor Dashboard or your BDM.</a:t>
            </a:r>
          </a:p>
        </p:txBody>
      </p:sp>
      <p:sp>
        <p:nvSpPr>
          <p:cNvPr id="10" name="TextBox 9">
            <a:extLst>
              <a:ext uri="{FF2B5EF4-FFF2-40B4-BE49-F238E27FC236}">
                <a16:creationId xmlns:a16="http://schemas.microsoft.com/office/drawing/2014/main" id="{2EEB71B7-DF1A-562F-DDD4-38307F62E23C}"/>
              </a:ext>
            </a:extLst>
          </p:cNvPr>
          <p:cNvSpPr txBox="1"/>
          <p:nvPr/>
        </p:nvSpPr>
        <p:spPr>
          <a:xfrm>
            <a:off x="2048145" y="8073594"/>
            <a:ext cx="5894071" cy="646331"/>
          </a:xfrm>
          <a:prstGeom prst="rect">
            <a:avLst/>
          </a:prstGeom>
          <a:noFill/>
        </p:spPr>
        <p:txBody>
          <a:bodyPr wrap="square" rtlCol="0" anchor="ctr">
            <a:spAutoFit/>
          </a:bodyPr>
          <a:lstStyle/>
          <a:p>
            <a:r>
              <a:rPr lang="en-US" sz="3600" b="1" dirty="0">
                <a:solidFill>
                  <a:schemeClr val="bg1"/>
                </a:solidFill>
                <a:latin typeface="+mj-lt"/>
              </a:rPr>
              <a:t>Commission Protection Form</a:t>
            </a:r>
            <a:endParaRPr lang="en-ID" sz="3600" b="1" dirty="0">
              <a:solidFill>
                <a:schemeClr val="bg1"/>
              </a:solidFill>
              <a:latin typeface="+mj-lt"/>
            </a:endParaRPr>
          </a:p>
        </p:txBody>
      </p:sp>
      <p:grpSp>
        <p:nvGrpSpPr>
          <p:cNvPr id="11" name="Group 10">
            <a:extLst>
              <a:ext uri="{FF2B5EF4-FFF2-40B4-BE49-F238E27FC236}">
                <a16:creationId xmlns:a16="http://schemas.microsoft.com/office/drawing/2014/main" id="{4B455833-1F80-CD78-4F70-B83E208B9C67}"/>
              </a:ext>
            </a:extLst>
          </p:cNvPr>
          <p:cNvGrpSpPr/>
          <p:nvPr/>
        </p:nvGrpSpPr>
        <p:grpSpPr>
          <a:xfrm>
            <a:off x="995295" y="8093787"/>
            <a:ext cx="613816" cy="440688"/>
            <a:chOff x="5724525" y="3162300"/>
            <a:chExt cx="742950" cy="533400"/>
          </a:xfrm>
          <a:solidFill>
            <a:schemeClr val="tx1"/>
          </a:solidFill>
        </p:grpSpPr>
        <p:sp>
          <p:nvSpPr>
            <p:cNvPr id="12" name="Freeform: Shape 11">
              <a:extLst>
                <a:ext uri="{FF2B5EF4-FFF2-40B4-BE49-F238E27FC236}">
                  <a16:creationId xmlns:a16="http://schemas.microsoft.com/office/drawing/2014/main" id="{A0F5ADAB-05AA-E793-33C2-9E335A48D6F8}"/>
                </a:ext>
              </a:extLst>
            </p:cNvPr>
            <p:cNvSpPr/>
            <p:nvPr/>
          </p:nvSpPr>
          <p:spPr>
            <a:xfrm>
              <a:off x="5724525" y="3162300"/>
              <a:ext cx="666750" cy="504834"/>
            </a:xfrm>
            <a:custGeom>
              <a:avLst/>
              <a:gdLst>
                <a:gd name="connsiteX0" fmla="*/ 189548 w 666750"/>
                <a:gd name="connsiteY0" fmla="*/ 161925 h 504834"/>
                <a:gd name="connsiteX1" fmla="*/ 666750 w 666750"/>
                <a:gd name="connsiteY1" fmla="*/ 161925 h 504834"/>
                <a:gd name="connsiteX2" fmla="*/ 666750 w 666750"/>
                <a:gd name="connsiteY2" fmla="*/ 114300 h 504834"/>
                <a:gd name="connsiteX3" fmla="*/ 628650 w 666750"/>
                <a:gd name="connsiteY3" fmla="*/ 76200 h 504834"/>
                <a:gd name="connsiteX4" fmla="*/ 342900 w 666750"/>
                <a:gd name="connsiteY4" fmla="*/ 76200 h 504834"/>
                <a:gd name="connsiteX5" fmla="*/ 238125 w 666750"/>
                <a:gd name="connsiteY5" fmla="*/ 6668 h 504834"/>
                <a:gd name="connsiteX6" fmla="*/ 217170 w 666750"/>
                <a:gd name="connsiteY6" fmla="*/ 0 h 504834"/>
                <a:gd name="connsiteX7" fmla="*/ 38100 w 666750"/>
                <a:gd name="connsiteY7" fmla="*/ 0 h 504834"/>
                <a:gd name="connsiteX8" fmla="*/ 0 w 666750"/>
                <a:gd name="connsiteY8" fmla="*/ 38100 h 504834"/>
                <a:gd name="connsiteX9" fmla="*/ 0 w 666750"/>
                <a:gd name="connsiteY9" fmla="*/ 504825 h 504834"/>
                <a:gd name="connsiteX10" fmla="*/ 122873 w 666750"/>
                <a:gd name="connsiteY10" fmla="*/ 206693 h 504834"/>
                <a:gd name="connsiteX11" fmla="*/ 189548 w 666750"/>
                <a:gd name="connsiteY11" fmla="*/ 161925 h 50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504834">
                  <a:moveTo>
                    <a:pt x="189548" y="161925"/>
                  </a:moveTo>
                  <a:lnTo>
                    <a:pt x="666750" y="161925"/>
                  </a:lnTo>
                  <a:lnTo>
                    <a:pt x="666750" y="114300"/>
                  </a:lnTo>
                  <a:cubicBezTo>
                    <a:pt x="666750" y="93345"/>
                    <a:pt x="649605" y="76200"/>
                    <a:pt x="628650" y="76200"/>
                  </a:cubicBezTo>
                  <a:lnTo>
                    <a:pt x="342900" y="76200"/>
                  </a:lnTo>
                  <a:lnTo>
                    <a:pt x="238125" y="6668"/>
                  </a:lnTo>
                  <a:cubicBezTo>
                    <a:pt x="231458" y="2857"/>
                    <a:pt x="224790" y="0"/>
                    <a:pt x="217170" y="0"/>
                  </a:cubicBezTo>
                  <a:lnTo>
                    <a:pt x="38100" y="0"/>
                  </a:lnTo>
                  <a:cubicBezTo>
                    <a:pt x="17145" y="0"/>
                    <a:pt x="0" y="17145"/>
                    <a:pt x="0" y="38100"/>
                  </a:cubicBezTo>
                  <a:lnTo>
                    <a:pt x="0" y="504825"/>
                  </a:lnTo>
                  <a:cubicBezTo>
                    <a:pt x="0" y="506730"/>
                    <a:pt x="122873" y="206693"/>
                    <a:pt x="122873" y="206693"/>
                  </a:cubicBezTo>
                  <a:cubicBezTo>
                    <a:pt x="134303" y="180023"/>
                    <a:pt x="160020" y="161925"/>
                    <a:pt x="189548" y="161925"/>
                  </a:cubicBezTo>
                  <a:close/>
                </a:path>
              </a:pathLst>
            </a:custGeom>
            <a:grpFill/>
            <a:ln w="9525"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1BEC32C8-2FD0-9A75-EADC-80F205223721}"/>
                </a:ext>
              </a:extLst>
            </p:cNvPr>
            <p:cNvSpPr/>
            <p:nvPr/>
          </p:nvSpPr>
          <p:spPr>
            <a:xfrm>
              <a:off x="5753100" y="3362325"/>
              <a:ext cx="714375" cy="333375"/>
            </a:xfrm>
            <a:custGeom>
              <a:avLst/>
              <a:gdLst>
                <a:gd name="connsiteX0" fmla="*/ 714375 w 714375"/>
                <a:gd name="connsiteY0" fmla="*/ 38100 h 333375"/>
                <a:gd name="connsiteX1" fmla="*/ 680085 w 714375"/>
                <a:gd name="connsiteY1" fmla="*/ 0 h 333375"/>
                <a:gd name="connsiteX2" fmla="*/ 160973 w 714375"/>
                <a:gd name="connsiteY2" fmla="*/ 0 h 333375"/>
                <a:gd name="connsiteX3" fmla="*/ 128588 w 714375"/>
                <a:gd name="connsiteY3" fmla="*/ 20955 h 333375"/>
                <a:gd name="connsiteX4" fmla="*/ 0 w 714375"/>
                <a:gd name="connsiteY4" fmla="*/ 333375 h 333375"/>
                <a:gd name="connsiteX5" fmla="*/ 581025 w 714375"/>
                <a:gd name="connsiteY5" fmla="*/ 333375 h 333375"/>
                <a:gd name="connsiteX6" fmla="*/ 710565 w 714375"/>
                <a:gd name="connsiteY6" fmla="*/ 55245 h 333375"/>
                <a:gd name="connsiteX7" fmla="*/ 714375 w 714375"/>
                <a:gd name="connsiteY7" fmla="*/ 38100 h 333375"/>
                <a:gd name="connsiteX8" fmla="*/ 714375 w 714375"/>
                <a:gd name="connsiteY8" fmla="*/ 3810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333375">
                  <a:moveTo>
                    <a:pt x="714375" y="38100"/>
                  </a:moveTo>
                  <a:cubicBezTo>
                    <a:pt x="714375" y="18098"/>
                    <a:pt x="700088" y="1905"/>
                    <a:pt x="680085" y="0"/>
                  </a:cubicBezTo>
                  <a:lnTo>
                    <a:pt x="160973" y="0"/>
                  </a:lnTo>
                  <a:cubicBezTo>
                    <a:pt x="146685" y="0"/>
                    <a:pt x="134303" y="8573"/>
                    <a:pt x="128588" y="20955"/>
                  </a:cubicBezTo>
                  <a:lnTo>
                    <a:pt x="0" y="333375"/>
                  </a:lnTo>
                  <a:lnTo>
                    <a:pt x="581025" y="333375"/>
                  </a:lnTo>
                  <a:lnTo>
                    <a:pt x="710565" y="55245"/>
                  </a:lnTo>
                  <a:cubicBezTo>
                    <a:pt x="713423" y="49530"/>
                    <a:pt x="714375" y="43815"/>
                    <a:pt x="714375" y="38100"/>
                  </a:cubicBezTo>
                  <a:lnTo>
                    <a:pt x="714375" y="38100"/>
                  </a:lnTo>
                  <a:close/>
                </a:path>
              </a:pathLst>
            </a:custGeom>
            <a:grpFill/>
            <a:ln w="9525" cap="flat">
              <a:noFill/>
              <a:prstDash val="solid"/>
              <a:miter/>
            </a:ln>
          </p:spPr>
          <p:txBody>
            <a:bodyPr rtlCol="0" anchor="ctr"/>
            <a:lstStyle/>
            <a:p>
              <a:endParaRPr lang="en-ID"/>
            </a:p>
          </p:txBody>
        </p:sp>
      </p:grpSp>
      <p:sp>
        <p:nvSpPr>
          <p:cNvPr id="14" name="TextBox 13">
            <a:extLst>
              <a:ext uri="{FF2B5EF4-FFF2-40B4-BE49-F238E27FC236}">
                <a16:creationId xmlns:a16="http://schemas.microsoft.com/office/drawing/2014/main" id="{B0AF9D8B-223E-A745-F129-F4D06193C811}"/>
              </a:ext>
            </a:extLst>
          </p:cNvPr>
          <p:cNvSpPr txBox="1"/>
          <p:nvPr/>
        </p:nvSpPr>
        <p:spPr>
          <a:xfrm>
            <a:off x="13500964" y="4318015"/>
            <a:ext cx="4787036" cy="584775"/>
          </a:xfrm>
          <a:prstGeom prst="rect">
            <a:avLst/>
          </a:prstGeom>
          <a:noFill/>
        </p:spPr>
        <p:txBody>
          <a:bodyPr wrap="square" rtlCol="0">
            <a:spAutoFit/>
          </a:bodyPr>
          <a:lstStyle/>
          <a:p>
            <a:r>
              <a:rPr lang="en-US" sz="3200" b="1" dirty="0"/>
              <a:t>Protect What You Earn!</a:t>
            </a:r>
          </a:p>
        </p:txBody>
      </p:sp>
      <p:pic>
        <p:nvPicPr>
          <p:cNvPr id="15" name="Picture 14">
            <a:extLst>
              <a:ext uri="{FF2B5EF4-FFF2-40B4-BE49-F238E27FC236}">
                <a16:creationId xmlns:a16="http://schemas.microsoft.com/office/drawing/2014/main" id="{88BA255A-B82E-4DD6-DDDC-962893781744}"/>
              </a:ext>
            </a:extLst>
          </p:cNvPr>
          <p:cNvPicPr>
            <a:picLocks noChangeAspect="1"/>
          </p:cNvPicPr>
          <p:nvPr/>
        </p:nvPicPr>
        <p:blipFill>
          <a:blip r:embed="rId3"/>
          <a:stretch>
            <a:fillRect/>
          </a:stretch>
        </p:blipFill>
        <p:spPr>
          <a:xfrm>
            <a:off x="13405374" y="304874"/>
            <a:ext cx="3834716" cy="3328704"/>
          </a:xfrm>
          <a:prstGeom prst="rect">
            <a:avLst/>
          </a:prstGeom>
        </p:spPr>
      </p:pic>
    </p:spTree>
    <p:extLst>
      <p:ext uri="{BB962C8B-B14F-4D97-AF65-F5344CB8AC3E}">
        <p14:creationId xmlns:p14="http://schemas.microsoft.com/office/powerpoint/2010/main" val="31366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984725" y="2348958"/>
            <a:ext cx="13590078" cy="1242146"/>
          </a:xfrm>
        </p:spPr>
        <p:txBody>
          <a:bodyPr/>
          <a:lstStyle/>
          <a:p>
            <a:r>
              <a:rPr lang="en-US" dirty="0"/>
              <a:t>We Are Here. Go Be There!</a:t>
            </a:r>
          </a:p>
        </p:txBody>
      </p:sp>
      <p:pic>
        <p:nvPicPr>
          <p:cNvPr id="3" name="Picture 2">
            <a:extLst>
              <a:ext uri="{FF2B5EF4-FFF2-40B4-BE49-F238E27FC236}">
                <a16:creationId xmlns:a16="http://schemas.microsoft.com/office/drawing/2014/main" id="{6E04113B-546D-E365-3977-38600AFE5743}"/>
              </a:ext>
            </a:extLst>
          </p:cNvPr>
          <p:cNvPicPr>
            <a:picLocks noChangeAspect="1"/>
          </p:cNvPicPr>
          <p:nvPr/>
        </p:nvPicPr>
        <p:blipFill>
          <a:blip r:embed="rId2"/>
          <a:stretch>
            <a:fillRect/>
          </a:stretch>
        </p:blipFill>
        <p:spPr>
          <a:xfrm>
            <a:off x="1354841" y="3957852"/>
            <a:ext cx="15578317" cy="4831415"/>
          </a:xfrm>
          <a:prstGeom prst="rect">
            <a:avLst/>
          </a:prstGeom>
          <a:effectLst>
            <a:glow rad="228600">
              <a:schemeClr val="accent2">
                <a:alpha val="40000"/>
              </a:schemeClr>
            </a:glow>
          </a:effectLst>
        </p:spPr>
      </p:pic>
    </p:spTree>
    <p:extLst>
      <p:ext uri="{BB962C8B-B14F-4D97-AF65-F5344CB8AC3E}">
        <p14:creationId xmlns:p14="http://schemas.microsoft.com/office/powerpoint/2010/main" val="383395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D294-6C4F-8D0D-7C72-EE0DAF193566}"/>
              </a:ext>
            </a:extLst>
          </p:cNvPr>
          <p:cNvSpPr>
            <a:spLocks noGrp="1"/>
          </p:cNvSpPr>
          <p:nvPr>
            <p:ph type="title"/>
          </p:nvPr>
        </p:nvSpPr>
        <p:spPr>
          <a:xfrm>
            <a:off x="6878241" y="1730991"/>
            <a:ext cx="10879811" cy="1242146"/>
          </a:xfrm>
        </p:spPr>
        <p:txBody>
          <a:bodyPr>
            <a:normAutofit/>
          </a:bodyPr>
          <a:lstStyle/>
          <a:p>
            <a:r>
              <a:rPr lang="en-US" sz="6900" dirty="0"/>
              <a:t>Travel Insured International</a:t>
            </a:r>
          </a:p>
        </p:txBody>
      </p:sp>
      <p:sp>
        <p:nvSpPr>
          <p:cNvPr id="3" name="Text Placeholder 2">
            <a:extLst>
              <a:ext uri="{FF2B5EF4-FFF2-40B4-BE49-F238E27FC236}">
                <a16:creationId xmlns:a16="http://schemas.microsoft.com/office/drawing/2014/main" id="{F7D1B810-2C06-B441-9C5B-B565DEB5F0E6}"/>
              </a:ext>
            </a:extLst>
          </p:cNvPr>
          <p:cNvSpPr>
            <a:spLocks noGrp="1"/>
          </p:cNvSpPr>
          <p:nvPr>
            <p:ph type="body" sz="quarter" idx="11"/>
          </p:nvPr>
        </p:nvSpPr>
        <p:spPr>
          <a:xfrm>
            <a:off x="6878240" y="3141545"/>
            <a:ext cx="10878867" cy="1211264"/>
          </a:xfrm>
        </p:spPr>
        <p:txBody>
          <a:bodyPr/>
          <a:lstStyle/>
          <a:p>
            <a:r>
              <a:rPr lang="en-US" dirty="0"/>
              <a:t>We Are Here. Go Be There!</a:t>
            </a:r>
          </a:p>
        </p:txBody>
      </p:sp>
      <p:pic>
        <p:nvPicPr>
          <p:cNvPr id="4" name="Picture 3">
            <a:extLst>
              <a:ext uri="{FF2B5EF4-FFF2-40B4-BE49-F238E27FC236}">
                <a16:creationId xmlns:a16="http://schemas.microsoft.com/office/drawing/2014/main" id="{A7FBB5C0-B2A0-1CF3-A4BA-0A55D589B30B}"/>
              </a:ext>
            </a:extLst>
          </p:cNvPr>
          <p:cNvPicPr>
            <a:picLocks noChangeAspect="1"/>
          </p:cNvPicPr>
          <p:nvPr/>
        </p:nvPicPr>
        <p:blipFill>
          <a:blip r:embed="rId2"/>
          <a:stretch>
            <a:fillRect/>
          </a:stretch>
        </p:blipFill>
        <p:spPr>
          <a:xfrm>
            <a:off x="13620465" y="5338971"/>
            <a:ext cx="3833548" cy="3328642"/>
          </a:xfrm>
          <a:prstGeom prst="rect">
            <a:avLst/>
          </a:prstGeom>
        </p:spPr>
      </p:pic>
      <p:pic>
        <p:nvPicPr>
          <p:cNvPr id="6" name="Picture 5">
            <a:extLst>
              <a:ext uri="{FF2B5EF4-FFF2-40B4-BE49-F238E27FC236}">
                <a16:creationId xmlns:a16="http://schemas.microsoft.com/office/drawing/2014/main" id="{47B98453-7570-BCFE-CFD8-0968897F3BF3}"/>
              </a:ext>
            </a:extLst>
          </p:cNvPr>
          <p:cNvPicPr>
            <a:picLocks noChangeAspect="1"/>
          </p:cNvPicPr>
          <p:nvPr/>
        </p:nvPicPr>
        <p:blipFill>
          <a:blip r:embed="rId3"/>
          <a:stretch>
            <a:fillRect/>
          </a:stretch>
        </p:blipFill>
        <p:spPr>
          <a:xfrm>
            <a:off x="7202195" y="5338971"/>
            <a:ext cx="4362030" cy="1527260"/>
          </a:xfrm>
          <a:prstGeom prst="rect">
            <a:avLst/>
          </a:prstGeom>
        </p:spPr>
      </p:pic>
      <p:pic>
        <p:nvPicPr>
          <p:cNvPr id="8" name="Picture 7">
            <a:extLst>
              <a:ext uri="{FF2B5EF4-FFF2-40B4-BE49-F238E27FC236}">
                <a16:creationId xmlns:a16="http://schemas.microsoft.com/office/drawing/2014/main" id="{078C18AE-2A51-82E7-6502-7D899D008A04}"/>
              </a:ext>
            </a:extLst>
          </p:cNvPr>
          <p:cNvPicPr>
            <a:picLocks noChangeAspect="1"/>
          </p:cNvPicPr>
          <p:nvPr/>
        </p:nvPicPr>
        <p:blipFill>
          <a:blip r:embed="rId4"/>
          <a:stretch>
            <a:fillRect/>
          </a:stretch>
        </p:blipFill>
        <p:spPr>
          <a:xfrm>
            <a:off x="7145995" y="7246761"/>
            <a:ext cx="4418230" cy="1211264"/>
          </a:xfrm>
          <a:prstGeom prst="rect">
            <a:avLst/>
          </a:prstGeom>
        </p:spPr>
      </p:pic>
    </p:spTree>
    <p:extLst>
      <p:ext uri="{BB962C8B-B14F-4D97-AF65-F5344CB8AC3E}">
        <p14:creationId xmlns:p14="http://schemas.microsoft.com/office/powerpoint/2010/main" val="4226237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47E9D641BC1E4381EAE0FA01EE0239" ma:contentTypeVersion="14" ma:contentTypeDescription="Create a new document." ma:contentTypeScope="" ma:versionID="14481538ad33a62196ffc30894e9c4bd">
  <xsd:schema xmlns:xsd="http://www.w3.org/2001/XMLSchema" xmlns:xs="http://www.w3.org/2001/XMLSchema" xmlns:p="http://schemas.microsoft.com/office/2006/metadata/properties" xmlns:ns2="120b3ef0-7e1b-4c97-9e81-911b960786d6" xmlns:ns3="f494da2c-079c-49b5-a81a-a8d7b3d25fd3" targetNamespace="http://schemas.microsoft.com/office/2006/metadata/properties" ma:root="true" ma:fieldsID="3eec96a885f64fe5800faf9a5d587ed3" ns2:_="" ns3:_="">
    <xsd:import namespace="120b3ef0-7e1b-4c97-9e81-911b960786d6"/>
    <xsd:import namespace="f494da2c-079c-49b5-a81a-a8d7b3d25fd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b3ef0-7e1b-4c97-9e81-911b960786d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c21eb5a-d68e-4ea4-9a1b-933e012f8ac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94da2c-079c-49b5-a81a-a8d7b3d25fd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4dda636-d933-4f85-9ddd-a945d0e73d73}" ma:internalName="TaxCatchAll" ma:showField="CatchAllData" ma:web="f494da2c-079c-49b5-a81a-a8d7b3d25f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94da2c-079c-49b5-a81a-a8d7b3d25fd3" xsi:nil="true"/>
    <lcf76f155ced4ddcb4097134ff3c332f xmlns="120b3ef0-7e1b-4c97-9e81-911b960786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104107-39BA-4528-A78D-3DBE84F38ECF}">
  <ds:schemaRefs>
    <ds:schemaRef ds:uri="http://schemas.microsoft.com/sharepoint/v3/contenttype/forms"/>
  </ds:schemaRefs>
</ds:datastoreItem>
</file>

<file path=customXml/itemProps2.xml><?xml version="1.0" encoding="utf-8"?>
<ds:datastoreItem xmlns:ds="http://schemas.openxmlformats.org/officeDocument/2006/customXml" ds:itemID="{8D3E00B2-1E71-4EB7-B390-FAC619B9D144}"/>
</file>

<file path=customXml/itemProps3.xml><?xml version="1.0" encoding="utf-8"?>
<ds:datastoreItem xmlns:ds="http://schemas.openxmlformats.org/officeDocument/2006/customXml" ds:itemID="{1D59E531-2DAE-41BD-B4F4-80448540528D}">
  <ds:schemaRefs>
    <ds:schemaRef ds:uri="http://schemas.microsoft.com/office/infopath/2007/PartnerControls"/>
    <ds:schemaRef ds:uri="http://schemas.microsoft.com/office/2006/metadata/properties"/>
    <ds:schemaRef ds:uri="http://schemas.microsoft.com/office/2006/documentManagement/types"/>
    <ds:schemaRef ds:uri="a7a38a46-61cd-428f-ae75-d19d8ea3c86e"/>
    <ds:schemaRef ds:uri="http://purl.org/dc/elements/1.1/"/>
    <ds:schemaRef ds:uri="http://purl.org/dc/terms/"/>
    <ds:schemaRef ds:uri="http://schemas.openxmlformats.org/package/2006/metadata/core-properties"/>
    <ds:schemaRef ds:uri="http://www.w3.org/XML/1998/namespace"/>
    <ds:schemaRef ds:uri="08ebe4f2-bce7-4fb5-a2d8-3a6d6cb568f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5797</TotalTime>
  <Words>361</Words>
  <Application>Microsoft Office PowerPoint</Application>
  <PresentationFormat>Custom</PresentationFormat>
  <Paragraphs>41</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Futura PT Demi</vt:lpstr>
      <vt:lpstr>Arial</vt:lpstr>
      <vt:lpstr>Calibri</vt:lpstr>
      <vt:lpstr>Futura PT Medium</vt:lpstr>
      <vt:lpstr>Futura PT Book</vt:lpstr>
      <vt:lpstr>Futura Book</vt:lpstr>
      <vt:lpstr>Courier New</vt:lpstr>
      <vt:lpstr>Calibri Light</vt:lpstr>
      <vt:lpstr>Gill Sans MT</vt:lpstr>
      <vt:lpstr>Office Theme</vt:lpstr>
      <vt:lpstr>PowerPoint Presentation</vt:lpstr>
      <vt:lpstr>Travel Insured International</vt:lpstr>
      <vt:lpstr>AGENDA</vt:lpstr>
      <vt:lpstr>Purchasing Tools</vt:lpstr>
      <vt:lpstr>Worldwide Trip Protector</vt:lpstr>
      <vt:lpstr>Special Coverages</vt:lpstr>
      <vt:lpstr>COMMISSION PROTECTION</vt:lpstr>
      <vt:lpstr>We Are Here. Go Be There!</vt:lpstr>
      <vt:lpstr>Travel Insured International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TITLE/FUTURA PT DEMI</dc:title>
  <dc:creator>Adrianna Amato</dc:creator>
  <cp:lastModifiedBy>Evan Begley</cp:lastModifiedBy>
  <cp:revision>21</cp:revision>
  <dcterms:created xsi:type="dcterms:W3CDTF">2022-08-24T19:48:47Z</dcterms:created>
  <dcterms:modified xsi:type="dcterms:W3CDTF">2023-10-17T16:31:13Z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0x010100F547E9D641BC1E4381EAE0FA01EE0239</vt:lpwstr>
  </property>
  <property fmtid="{D5CDD505-2E9C-101B-9397-08002B2CF9AE}" pid="3" name="MediaServiceImageTags">
    <vt:lpwstr/>
  </property>
</Properties>
</file>