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14"/>
  </p:notesMasterIdLst>
  <p:sldIdLst>
    <p:sldId id="282" r:id="rId5"/>
    <p:sldId id="273" r:id="rId6"/>
    <p:sldId id="275" r:id="rId7"/>
    <p:sldId id="276" r:id="rId8"/>
    <p:sldId id="271" r:id="rId9"/>
    <p:sldId id="283" r:id="rId10"/>
    <p:sldId id="284" r:id="rId11"/>
    <p:sldId id="285" r:id="rId12"/>
    <p:sldId id="28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Futura Book" charset="0"/>
      <p:regular r:id="rId21"/>
      <p:bold r:id="rId22"/>
      <p:italic r:id="rId23"/>
      <p:boldItalic r:id="rId24"/>
    </p:embeddedFont>
    <p:embeddedFont>
      <p:font typeface="Futura PT Book" panose="020B0604020202020204" charset="0"/>
      <p:regular r:id="rId25"/>
      <p:bold r:id="rId26"/>
      <p:italic r:id="rId27"/>
      <p:boldItalic r:id="rId28"/>
    </p:embeddedFont>
    <p:embeddedFont>
      <p:font typeface="Futura PT Demi" panose="020B0604020202020204" charset="0"/>
      <p:regular r:id="rId29"/>
      <p:bold r:id="rId30"/>
      <p:italic r:id="rId31"/>
      <p:boldItalic r:id="rId32"/>
    </p:embeddedFont>
    <p:embeddedFont>
      <p:font typeface="Futura PT Medium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94"/>
    <a:srgbClr val="AE9565"/>
    <a:srgbClr val="E6C384"/>
    <a:srgbClr val="F5E9D2"/>
    <a:srgbClr val="313131"/>
    <a:srgbClr val="595959"/>
    <a:srgbClr val="1E1E1E"/>
    <a:srgbClr val="2A2A2A"/>
    <a:srgbClr val="28282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4674"/>
  </p:normalViewPr>
  <p:slideViewPr>
    <p:cSldViewPr snapToGrid="0">
      <p:cViewPr varScale="1">
        <p:scale>
          <a:sx n="61" d="100"/>
          <a:sy n="61" d="100"/>
        </p:scale>
        <p:origin x="117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6CBC1-7E5D-450C-870B-216D62A6D8C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FB820-B717-489C-8984-41A7F382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FB820-B717-489C-8984-41A7F38283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5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EECC6B-4DDE-F65E-5B94-F35DD91EA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4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0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7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7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37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55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06C86C-5C49-2B06-8EB1-6B7188BB9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3A96F-28D1-23E9-9B26-0C0D66DFE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763" y="3901355"/>
            <a:ext cx="10879811" cy="1242146"/>
          </a:xfrm>
        </p:spPr>
        <p:txBody>
          <a:bodyPr anchor="b">
            <a:normAutofit/>
          </a:bodyPr>
          <a:lstStyle>
            <a:lvl1pPr algn="l">
              <a:defRPr sz="8001" b="1" i="0" spc="-150">
                <a:solidFill>
                  <a:srgbClr val="2A2A2A"/>
                </a:solidFill>
                <a:latin typeface="Futura PT Demi" panose="020B0502020204020303" pitchFamily="34" charset="77"/>
              </a:defRPr>
            </a:lvl1pPr>
          </a:lstStyle>
          <a:p>
            <a:r>
              <a:rPr lang="en-US" dirty="0"/>
              <a:t>TITLE/FUTURA PT DEMI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4782C0-D262-C286-F4D4-B4293A18F28F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 flipH="1">
            <a:off x="6106332" y="5143500"/>
            <a:ext cx="12181668" cy="0"/>
          </a:xfrm>
          <a:prstGeom prst="line">
            <a:avLst/>
          </a:prstGeom>
          <a:ln w="53975" cap="sq">
            <a:gradFill flip="none" rotWithShape="1">
              <a:gsLst>
                <a:gs pos="4000">
                  <a:schemeClr val="accent1">
                    <a:lumMod val="0"/>
                    <a:lumOff val="100000"/>
                    <a:alpha val="0"/>
                  </a:schemeClr>
                </a:gs>
                <a:gs pos="65000">
                  <a:srgbClr val="E6C384"/>
                </a:gs>
                <a:gs pos="41000">
                  <a:srgbClr val="8A7751"/>
                </a:gs>
                <a:gs pos="83000">
                  <a:srgbClr val="6D5E40"/>
                </a:gs>
                <a:gs pos="100000">
                  <a:srgbClr val="AE9565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15B47-83DC-EAAB-E7B4-EB9EC625D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1762" y="5311909"/>
            <a:ext cx="10878867" cy="1211264"/>
          </a:xfrm>
        </p:spPr>
        <p:txBody>
          <a:bodyPr>
            <a:normAutofit/>
          </a:bodyPr>
          <a:lstStyle>
            <a:lvl1pPr marL="0" indent="0">
              <a:buNone/>
              <a:defRPr sz="4800" b="0" i="0" spc="-150">
                <a:solidFill>
                  <a:srgbClr val="2A2A2A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US" dirty="0"/>
              <a:t>SUB-TITLE / FUTURA PT BOOK</a:t>
            </a:r>
          </a:p>
        </p:txBody>
      </p:sp>
    </p:spTree>
    <p:extLst>
      <p:ext uri="{BB962C8B-B14F-4D97-AF65-F5344CB8AC3E}">
        <p14:creationId xmlns:p14="http://schemas.microsoft.com/office/powerpoint/2010/main" val="348291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477151-B3B7-4F46-7304-AD04DBECC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9F7D07-988E-326B-D246-C7C23197F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159" y="2543164"/>
            <a:ext cx="12675677" cy="1242146"/>
          </a:xfrm>
          <a:noFill/>
        </p:spPr>
        <p:txBody>
          <a:bodyPr anchor="t">
            <a:normAutofit/>
          </a:bodyPr>
          <a:lstStyle>
            <a:lvl1pPr algn="l">
              <a:defRPr sz="6600" b="1" i="0" spc="-150">
                <a:gradFill flip="none" rotWithShape="1">
                  <a:gsLst>
                    <a:gs pos="63000">
                      <a:srgbClr val="FFDB94"/>
                    </a:gs>
                    <a:gs pos="54000">
                      <a:srgbClr val="E6C384"/>
                    </a:gs>
                    <a:gs pos="73000">
                      <a:srgbClr val="9A8152"/>
                    </a:gs>
                    <a:gs pos="36000">
                      <a:srgbClr val="9A8152"/>
                    </a:gs>
                  </a:gsLst>
                  <a:lin ang="16200000" scaled="1"/>
                  <a:tileRect/>
                </a:gradFill>
                <a:latin typeface="Futura PT Demi" panose="020B0502020204020303" pitchFamily="34" charset="77"/>
              </a:defRPr>
            </a:lvl1pPr>
          </a:lstStyle>
          <a:p>
            <a:r>
              <a:rPr lang="en-US" dirty="0"/>
              <a:t>TITLE/FUTURA PT DEMI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26A3706-80CA-03DB-9667-22A01A5712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159" y="3802072"/>
            <a:ext cx="12675677" cy="620390"/>
          </a:xfrm>
          <a:noFill/>
        </p:spPr>
        <p:txBody>
          <a:bodyPr lIns="274320" anchor="t">
            <a:noAutofit/>
          </a:bodyPr>
          <a:lstStyle>
            <a:lvl1pPr marL="0" indent="0" algn="l">
              <a:buNone/>
              <a:defRPr sz="4400" b="0" i="0" spc="0">
                <a:solidFill>
                  <a:srgbClr val="F5E9D2"/>
                </a:solidFill>
                <a:latin typeface="Futura PT Medium" panose="020B0502020204020303" pitchFamily="34" charset="77"/>
              </a:defRPr>
            </a:lvl1pPr>
            <a:lvl2pPr marL="685835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2pPr>
            <a:lvl3pPr marL="1371669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3pPr>
            <a:lvl4pPr marL="2057504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4pPr>
            <a:lvl5pPr marL="2743337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5pPr>
          </a:lstStyle>
          <a:p>
            <a:pPr lvl="0"/>
            <a:r>
              <a:rPr lang="en-US" dirty="0"/>
              <a:t>SUB TITLE / FUTURA PT MEDIUM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7812ABF-AA0E-C98D-7902-DBF8B0337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7156" y="4613302"/>
            <a:ext cx="12675678" cy="3456320"/>
          </a:xfrm>
        </p:spPr>
        <p:txBody>
          <a:bodyPr lIns="457200">
            <a:normAutofit/>
          </a:bodyPr>
          <a:lstStyle>
            <a:lvl1pPr marL="457223" marR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1" b="0" i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</p:txBody>
      </p:sp>
    </p:spTree>
    <p:extLst>
      <p:ext uri="{BB962C8B-B14F-4D97-AF65-F5344CB8AC3E}">
        <p14:creationId xmlns:p14="http://schemas.microsoft.com/office/powerpoint/2010/main" val="56007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A490AC-CC2E-8F0A-6EBF-07651E79C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D45742-18F9-5162-AC62-18B33D0FA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159" y="2505712"/>
            <a:ext cx="13590078" cy="1242146"/>
          </a:xfrm>
          <a:noFill/>
        </p:spPr>
        <p:txBody>
          <a:bodyPr anchor="t">
            <a:normAutofit/>
          </a:bodyPr>
          <a:lstStyle>
            <a:lvl1pPr algn="l">
              <a:defRPr sz="6600" b="1" i="0" spc="-150">
                <a:gradFill flip="none" rotWithShape="1">
                  <a:gsLst>
                    <a:gs pos="63000">
                      <a:srgbClr val="FFDB94"/>
                    </a:gs>
                    <a:gs pos="54000">
                      <a:srgbClr val="E6C384"/>
                    </a:gs>
                    <a:gs pos="73000">
                      <a:srgbClr val="9A8152"/>
                    </a:gs>
                    <a:gs pos="36000">
                      <a:srgbClr val="9A8152"/>
                    </a:gs>
                  </a:gsLst>
                  <a:lin ang="16200000" scaled="1"/>
                  <a:tileRect/>
                </a:gradFill>
                <a:latin typeface="Futura PT Demi" panose="020B0502020204020303" pitchFamily="34" charset="77"/>
              </a:defRPr>
            </a:lvl1pPr>
          </a:lstStyle>
          <a:p>
            <a:r>
              <a:rPr lang="en-US" dirty="0"/>
              <a:t>TITLE/FUTURA PT DEMI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06DC57-0250-4662-B404-51F5E2FA0D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158" y="3873107"/>
            <a:ext cx="6648774" cy="620390"/>
          </a:xfrm>
          <a:noFill/>
        </p:spPr>
        <p:txBody>
          <a:bodyPr lIns="274320" anchor="t">
            <a:noAutofit/>
          </a:bodyPr>
          <a:lstStyle>
            <a:lvl1pPr marL="0" indent="0" algn="l">
              <a:buNone/>
              <a:defRPr sz="3600" b="0" i="0">
                <a:solidFill>
                  <a:srgbClr val="F5E9D2"/>
                </a:solidFill>
                <a:latin typeface="Futura PT Medium" panose="020B0502020204020303" pitchFamily="34" charset="77"/>
              </a:defRPr>
            </a:lvl1pPr>
            <a:lvl2pPr marL="685835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2pPr>
            <a:lvl3pPr marL="1371669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3pPr>
            <a:lvl4pPr marL="2057504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4pPr>
            <a:lvl5pPr marL="2743337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5pPr>
          </a:lstStyle>
          <a:p>
            <a:pPr lvl="0"/>
            <a:r>
              <a:rPr lang="en-US" dirty="0"/>
              <a:t>SUB TITLE / FUTURA PT MEDIUM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179EAE-8B6D-7139-C2A6-F0818BF3AF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7159" y="4948681"/>
            <a:ext cx="6648776" cy="3456320"/>
          </a:xfrm>
        </p:spPr>
        <p:txBody>
          <a:bodyPr lIns="457200">
            <a:normAutofit/>
          </a:bodyPr>
          <a:lstStyle>
            <a:lvl1pPr marL="457223" marR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="0" i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E6264C2F-5B8C-0B83-5530-EB09EC49F6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8463" y="3873107"/>
            <a:ext cx="6648774" cy="620390"/>
          </a:xfrm>
          <a:noFill/>
        </p:spPr>
        <p:txBody>
          <a:bodyPr lIns="274320" anchor="t">
            <a:noAutofit/>
          </a:bodyPr>
          <a:lstStyle>
            <a:lvl1pPr marL="0" indent="0" algn="l">
              <a:buNone/>
              <a:defRPr sz="3600" b="0" i="0">
                <a:solidFill>
                  <a:srgbClr val="F5E9D2"/>
                </a:solidFill>
                <a:latin typeface="Futura PT Medium" panose="020B0502020204020303" pitchFamily="34" charset="77"/>
              </a:defRPr>
            </a:lvl1pPr>
            <a:lvl2pPr marL="685835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2pPr>
            <a:lvl3pPr marL="1371669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3pPr>
            <a:lvl4pPr marL="2057504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4pPr>
            <a:lvl5pPr marL="2743337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5pPr>
          </a:lstStyle>
          <a:p>
            <a:pPr lvl="0"/>
            <a:r>
              <a:rPr lang="en-US" dirty="0"/>
              <a:t>SUB TITLE / FUTURA PT MEDIUM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E31E575-25A6-95E9-DBF4-BAED4510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8463" y="4948681"/>
            <a:ext cx="6648776" cy="3456320"/>
          </a:xfrm>
        </p:spPr>
        <p:txBody>
          <a:bodyPr lIns="457200">
            <a:normAutofit/>
          </a:bodyPr>
          <a:lstStyle>
            <a:lvl1pPr marL="457223" marR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="0" i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1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F083B8-A6B4-204E-720C-D164EF672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66"/>
            <a:ext cx="18288000" cy="10287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AE39F7-BFA4-F7CD-3EB4-837928AD6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218149" y="-14514"/>
            <a:ext cx="8093100" cy="10348008"/>
          </a:xfrm>
          <a:custGeom>
            <a:avLst/>
            <a:gdLst>
              <a:gd name="connsiteX0" fmla="*/ 0 w 8785603"/>
              <a:gd name="connsiteY0" fmla="*/ 10287000 h 10287000"/>
              <a:gd name="connsiteX1" fmla="*/ 0 w 8785603"/>
              <a:gd name="connsiteY1" fmla="*/ 0 h 10287000"/>
              <a:gd name="connsiteX2" fmla="*/ 8785603 w 8785603"/>
              <a:gd name="connsiteY2" fmla="*/ 0 h 10287000"/>
              <a:gd name="connsiteX3" fmla="*/ 8785603 w 8785603"/>
              <a:gd name="connsiteY3" fmla="*/ 10287000 h 10287000"/>
              <a:gd name="connsiteX4" fmla="*/ 0 w 8785603"/>
              <a:gd name="connsiteY4" fmla="*/ 10287000 h 10287000"/>
              <a:gd name="connsiteX0" fmla="*/ 5718875 w 8785603"/>
              <a:gd name="connsiteY0" fmla="*/ 10302498 h 10302498"/>
              <a:gd name="connsiteX1" fmla="*/ 0 w 8785603"/>
              <a:gd name="connsiteY1" fmla="*/ 0 h 10302498"/>
              <a:gd name="connsiteX2" fmla="*/ 8785603 w 8785603"/>
              <a:gd name="connsiteY2" fmla="*/ 0 h 10302498"/>
              <a:gd name="connsiteX3" fmla="*/ 8785603 w 8785603"/>
              <a:gd name="connsiteY3" fmla="*/ 10287000 h 10302498"/>
              <a:gd name="connsiteX4" fmla="*/ 5718875 w 8785603"/>
              <a:gd name="connsiteY4" fmla="*/ 10302498 h 10302498"/>
              <a:gd name="connsiteX0" fmla="*/ 5610387 w 8677115"/>
              <a:gd name="connsiteY0" fmla="*/ 10302498 h 10302498"/>
              <a:gd name="connsiteX1" fmla="*/ 0 w 8677115"/>
              <a:gd name="connsiteY1" fmla="*/ 15499 h 10302498"/>
              <a:gd name="connsiteX2" fmla="*/ 8677115 w 8677115"/>
              <a:gd name="connsiteY2" fmla="*/ 0 h 10302498"/>
              <a:gd name="connsiteX3" fmla="*/ 8677115 w 8677115"/>
              <a:gd name="connsiteY3" fmla="*/ 10287000 h 10302498"/>
              <a:gd name="connsiteX4" fmla="*/ 5610387 w 8677115"/>
              <a:gd name="connsiteY4" fmla="*/ 10302498 h 10302498"/>
              <a:gd name="connsiteX0" fmla="*/ 4293031 w 8677115"/>
              <a:gd name="connsiteY0" fmla="*/ 10302498 h 10302498"/>
              <a:gd name="connsiteX1" fmla="*/ 0 w 8677115"/>
              <a:gd name="connsiteY1" fmla="*/ 15499 h 10302498"/>
              <a:gd name="connsiteX2" fmla="*/ 8677115 w 8677115"/>
              <a:gd name="connsiteY2" fmla="*/ 0 h 10302498"/>
              <a:gd name="connsiteX3" fmla="*/ 8677115 w 8677115"/>
              <a:gd name="connsiteY3" fmla="*/ 10287000 h 10302498"/>
              <a:gd name="connsiteX4" fmla="*/ 4293031 w 8677115"/>
              <a:gd name="connsiteY4" fmla="*/ 10302498 h 10302498"/>
              <a:gd name="connsiteX0" fmla="*/ 3766089 w 8150173"/>
              <a:gd name="connsiteY0" fmla="*/ 10317995 h 10317995"/>
              <a:gd name="connsiteX1" fmla="*/ 0 w 8150173"/>
              <a:gd name="connsiteY1" fmla="*/ 0 h 10317995"/>
              <a:gd name="connsiteX2" fmla="*/ 8150173 w 8150173"/>
              <a:gd name="connsiteY2" fmla="*/ 15497 h 10317995"/>
              <a:gd name="connsiteX3" fmla="*/ 8150173 w 8150173"/>
              <a:gd name="connsiteY3" fmla="*/ 10302497 h 10317995"/>
              <a:gd name="connsiteX4" fmla="*/ 3766089 w 8150173"/>
              <a:gd name="connsiteY4" fmla="*/ 10317995 h 10317995"/>
              <a:gd name="connsiteX0" fmla="*/ 3766089 w 8165671"/>
              <a:gd name="connsiteY0" fmla="*/ 10317995 h 10317995"/>
              <a:gd name="connsiteX1" fmla="*/ 0 w 8165671"/>
              <a:gd name="connsiteY1" fmla="*/ 0 h 10317995"/>
              <a:gd name="connsiteX2" fmla="*/ 8150173 w 8165671"/>
              <a:gd name="connsiteY2" fmla="*/ 15497 h 10317995"/>
              <a:gd name="connsiteX3" fmla="*/ 8165671 w 8165671"/>
              <a:gd name="connsiteY3" fmla="*/ 10286998 h 10317995"/>
              <a:gd name="connsiteX4" fmla="*/ 3766089 w 8165671"/>
              <a:gd name="connsiteY4" fmla="*/ 10317995 h 10317995"/>
              <a:gd name="connsiteX0" fmla="*/ 3936570 w 8165671"/>
              <a:gd name="connsiteY0" fmla="*/ 10116517 h 10286998"/>
              <a:gd name="connsiteX1" fmla="*/ 0 w 8165671"/>
              <a:gd name="connsiteY1" fmla="*/ 0 h 10286998"/>
              <a:gd name="connsiteX2" fmla="*/ 8150173 w 8165671"/>
              <a:gd name="connsiteY2" fmla="*/ 15497 h 10286998"/>
              <a:gd name="connsiteX3" fmla="*/ 8165671 w 8165671"/>
              <a:gd name="connsiteY3" fmla="*/ 10286998 h 10286998"/>
              <a:gd name="connsiteX4" fmla="*/ 3936570 w 8165671"/>
              <a:gd name="connsiteY4" fmla="*/ 10116517 h 10286998"/>
              <a:gd name="connsiteX0" fmla="*/ 3766089 w 8165671"/>
              <a:gd name="connsiteY0" fmla="*/ 10333494 h 10333494"/>
              <a:gd name="connsiteX1" fmla="*/ 0 w 8165671"/>
              <a:gd name="connsiteY1" fmla="*/ 0 h 10333494"/>
              <a:gd name="connsiteX2" fmla="*/ 8150173 w 8165671"/>
              <a:gd name="connsiteY2" fmla="*/ 15497 h 10333494"/>
              <a:gd name="connsiteX3" fmla="*/ 8165671 w 8165671"/>
              <a:gd name="connsiteY3" fmla="*/ 10286998 h 10333494"/>
              <a:gd name="connsiteX4" fmla="*/ 3766089 w 8165671"/>
              <a:gd name="connsiteY4" fmla="*/ 10333494 h 10333494"/>
              <a:gd name="connsiteX0" fmla="*/ 3853176 w 8165671"/>
              <a:gd name="connsiteY0" fmla="*/ 10304465 h 10304465"/>
              <a:gd name="connsiteX1" fmla="*/ 0 w 8165671"/>
              <a:gd name="connsiteY1" fmla="*/ 0 h 10304465"/>
              <a:gd name="connsiteX2" fmla="*/ 8150173 w 8165671"/>
              <a:gd name="connsiteY2" fmla="*/ 15497 h 10304465"/>
              <a:gd name="connsiteX3" fmla="*/ 8165671 w 8165671"/>
              <a:gd name="connsiteY3" fmla="*/ 10286998 h 10304465"/>
              <a:gd name="connsiteX4" fmla="*/ 3853176 w 8165671"/>
              <a:gd name="connsiteY4" fmla="*/ 10304465 h 10304465"/>
              <a:gd name="connsiteX0" fmla="*/ 3780604 w 8093099"/>
              <a:gd name="connsiteY0" fmla="*/ 10318979 h 10318979"/>
              <a:gd name="connsiteX1" fmla="*/ 0 w 8093099"/>
              <a:gd name="connsiteY1" fmla="*/ 0 h 10318979"/>
              <a:gd name="connsiteX2" fmla="*/ 8077601 w 8093099"/>
              <a:gd name="connsiteY2" fmla="*/ 30011 h 10318979"/>
              <a:gd name="connsiteX3" fmla="*/ 8093099 w 8093099"/>
              <a:gd name="connsiteY3" fmla="*/ 10301512 h 10318979"/>
              <a:gd name="connsiteX4" fmla="*/ 3780604 w 8093099"/>
              <a:gd name="connsiteY4" fmla="*/ 10318979 h 10318979"/>
              <a:gd name="connsiteX0" fmla="*/ 3737062 w 8093099"/>
              <a:gd name="connsiteY0" fmla="*/ 10348008 h 10348008"/>
              <a:gd name="connsiteX1" fmla="*/ 0 w 8093099"/>
              <a:gd name="connsiteY1" fmla="*/ 0 h 10348008"/>
              <a:gd name="connsiteX2" fmla="*/ 8077601 w 8093099"/>
              <a:gd name="connsiteY2" fmla="*/ 30011 h 10348008"/>
              <a:gd name="connsiteX3" fmla="*/ 8093099 w 8093099"/>
              <a:gd name="connsiteY3" fmla="*/ 10301512 h 10348008"/>
              <a:gd name="connsiteX4" fmla="*/ 3737062 w 8093099"/>
              <a:gd name="connsiteY4" fmla="*/ 10348008 h 1034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3099" h="10348008">
                <a:moveTo>
                  <a:pt x="3737062" y="10348008"/>
                </a:moveTo>
                <a:lnTo>
                  <a:pt x="0" y="0"/>
                </a:lnTo>
                <a:lnTo>
                  <a:pt x="8077601" y="30011"/>
                </a:lnTo>
                <a:lnTo>
                  <a:pt x="8093099" y="10301512"/>
                </a:lnTo>
                <a:lnTo>
                  <a:pt x="3737062" y="10348008"/>
                </a:lnTo>
                <a:close/>
              </a:path>
            </a:pathLst>
          </a:custGeom>
          <a:gradFill flip="none" rotWithShape="1">
            <a:gsLst>
              <a:gs pos="5600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5BC7A-F694-4DDB-4C69-AC62C0DC5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82" y="2367317"/>
            <a:ext cx="9367087" cy="1242146"/>
          </a:xfrm>
          <a:noFill/>
        </p:spPr>
        <p:txBody>
          <a:bodyPr anchor="t">
            <a:normAutofit/>
          </a:bodyPr>
          <a:lstStyle>
            <a:lvl1pPr algn="l">
              <a:defRPr sz="6600" b="1" i="0" spc="-150">
                <a:gradFill flip="none" rotWithShape="1">
                  <a:gsLst>
                    <a:gs pos="63000">
                      <a:srgbClr val="FFDB94"/>
                    </a:gs>
                    <a:gs pos="54000">
                      <a:srgbClr val="E6C384"/>
                    </a:gs>
                    <a:gs pos="73000">
                      <a:srgbClr val="9A8152"/>
                    </a:gs>
                    <a:gs pos="36000">
                      <a:srgbClr val="9A8152"/>
                    </a:gs>
                  </a:gsLst>
                  <a:lin ang="16200000" scaled="1"/>
                  <a:tileRect/>
                </a:gradFill>
                <a:latin typeface="Futura PT Demi" panose="020B0502020204020303" pitchFamily="34" charset="77"/>
              </a:defRPr>
            </a:lvl1pPr>
          </a:lstStyle>
          <a:p>
            <a:r>
              <a:rPr lang="en-US" dirty="0"/>
              <a:t>TITLE/FUTURA PT DEMI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93F4D1F-E934-853B-5C03-3D828E5400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882" y="3626225"/>
            <a:ext cx="9367087" cy="620390"/>
          </a:xfrm>
          <a:noFill/>
        </p:spPr>
        <p:txBody>
          <a:bodyPr lIns="274320" anchor="t">
            <a:noAutofit/>
          </a:bodyPr>
          <a:lstStyle>
            <a:lvl1pPr marL="0" indent="0" algn="l">
              <a:buNone/>
              <a:defRPr sz="4400" b="0" i="0" spc="0">
                <a:solidFill>
                  <a:srgbClr val="F5E9D2"/>
                </a:solidFill>
                <a:latin typeface="Futura PT Medium" panose="020B0502020204020303" pitchFamily="34" charset="77"/>
              </a:defRPr>
            </a:lvl1pPr>
            <a:lvl2pPr marL="685835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2pPr>
            <a:lvl3pPr marL="1371669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3pPr>
            <a:lvl4pPr marL="2057504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4pPr>
            <a:lvl5pPr marL="2743337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5pPr>
          </a:lstStyle>
          <a:p>
            <a:pPr lvl="0"/>
            <a:r>
              <a:rPr lang="en-US" dirty="0"/>
              <a:t>SUB TITLE / FUTURA PT MEDIUM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8FBB559-ADC4-1CC7-C588-082995CDF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79" y="4437455"/>
            <a:ext cx="9367088" cy="3456320"/>
          </a:xfrm>
        </p:spPr>
        <p:txBody>
          <a:bodyPr lIns="457200">
            <a:normAutofit/>
          </a:bodyPr>
          <a:lstStyle>
            <a:lvl1pPr marL="457223" marR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1" b="0" i="0">
                <a:solidFill>
                  <a:schemeClr val="bg1"/>
                </a:solidFill>
                <a:latin typeface="Futura PT Book" panose="020B0502020204020303" pitchFamily="34" charset="77"/>
              </a:defRPr>
            </a:lvl1pPr>
          </a:lstStyle>
          <a:p>
            <a:pPr lvl="0"/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  <a:p>
            <a:pPr marL="457223" marR="0" lvl="0" indent="-457223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 / Futura PT Book</a:t>
            </a:r>
          </a:p>
        </p:txBody>
      </p:sp>
    </p:spTree>
    <p:extLst>
      <p:ext uri="{BB962C8B-B14F-4D97-AF65-F5344CB8AC3E}">
        <p14:creationId xmlns:p14="http://schemas.microsoft.com/office/powerpoint/2010/main" val="102672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F083B8-A6B4-204E-720C-D164EF672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66"/>
            <a:ext cx="18288000" cy="10287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D45742-18F9-5162-AC62-18B33D0FA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0381" y="5931973"/>
            <a:ext cx="9686441" cy="1242146"/>
          </a:xfrm>
          <a:noFill/>
        </p:spPr>
        <p:txBody>
          <a:bodyPr anchor="b">
            <a:noAutofit/>
          </a:bodyPr>
          <a:lstStyle>
            <a:lvl1pPr algn="l">
              <a:defRPr sz="7200" b="1" i="0" spc="-150">
                <a:gradFill flip="none" rotWithShape="1">
                  <a:gsLst>
                    <a:gs pos="63000">
                      <a:srgbClr val="FFDB94"/>
                    </a:gs>
                    <a:gs pos="54000">
                      <a:srgbClr val="E6C384"/>
                    </a:gs>
                    <a:gs pos="73000">
                      <a:srgbClr val="9A8152"/>
                    </a:gs>
                    <a:gs pos="36000">
                      <a:srgbClr val="9A8152"/>
                    </a:gs>
                  </a:gsLst>
                  <a:lin ang="16200000" scaled="1"/>
                  <a:tileRect/>
                </a:gradFill>
                <a:latin typeface="Futura PT Demi" panose="020B0502020204020303" pitchFamily="34" charset="77"/>
              </a:defRPr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D8655D-3982-B26F-46CE-D2315D350E53}"/>
              </a:ext>
            </a:extLst>
          </p:cNvPr>
          <p:cNvCxnSpPr>
            <a:cxnSpLocks/>
          </p:cNvCxnSpPr>
          <p:nvPr userDrawn="1"/>
        </p:nvCxnSpPr>
        <p:spPr>
          <a:xfrm flipH="1">
            <a:off x="1255364" y="7145060"/>
            <a:ext cx="9531458" cy="0"/>
          </a:xfrm>
          <a:prstGeom prst="line">
            <a:avLst/>
          </a:prstGeom>
          <a:ln w="53975" cap="sq">
            <a:gradFill flip="none" rotWithShape="1">
              <a:gsLst>
                <a:gs pos="1000">
                  <a:schemeClr val="accent1">
                    <a:lumMod val="0"/>
                    <a:lumOff val="100000"/>
                    <a:alpha val="0"/>
                  </a:schemeClr>
                </a:gs>
                <a:gs pos="65000">
                  <a:srgbClr val="E6C384"/>
                </a:gs>
                <a:gs pos="34000">
                  <a:srgbClr val="8A7751"/>
                </a:gs>
                <a:gs pos="83000">
                  <a:srgbClr val="6D5E40"/>
                </a:gs>
                <a:gs pos="100000">
                  <a:srgbClr val="AE9565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06DC57-0250-4662-B404-51F5E2FA0D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0382" y="7436415"/>
            <a:ext cx="9686439" cy="996042"/>
          </a:xfrm>
          <a:noFill/>
        </p:spPr>
        <p:txBody>
          <a:bodyPr lIns="182880" anchor="t">
            <a:noAutofit/>
          </a:bodyPr>
          <a:lstStyle>
            <a:lvl1pPr marL="0" indent="0" algn="l">
              <a:lnSpc>
                <a:spcPct val="60000"/>
              </a:lnSpc>
              <a:buNone/>
              <a:defRPr sz="4400" b="0" i="0">
                <a:solidFill>
                  <a:srgbClr val="F5E9D2"/>
                </a:solidFill>
                <a:latin typeface="Futura PT Book" panose="020B0502020204020303" pitchFamily="34" charset="77"/>
              </a:defRPr>
            </a:lvl1pPr>
            <a:lvl2pPr marL="685835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2pPr>
            <a:lvl3pPr marL="1371669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3pPr>
            <a:lvl4pPr marL="2057504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4pPr>
            <a:lvl5pPr marL="2743337" indent="0">
              <a:buNone/>
              <a:defRPr b="0" i="0">
                <a:solidFill>
                  <a:srgbClr val="E6C384"/>
                </a:solidFill>
                <a:latin typeface="Futura PT Medium" panose="020B0502020204020303" pitchFamily="34" charset="77"/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AE39F7-BFA4-F7CD-3EB4-837928AD6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218149" y="-14514"/>
            <a:ext cx="8093100" cy="10348008"/>
          </a:xfrm>
          <a:custGeom>
            <a:avLst/>
            <a:gdLst>
              <a:gd name="connsiteX0" fmla="*/ 0 w 8785603"/>
              <a:gd name="connsiteY0" fmla="*/ 10287000 h 10287000"/>
              <a:gd name="connsiteX1" fmla="*/ 0 w 8785603"/>
              <a:gd name="connsiteY1" fmla="*/ 0 h 10287000"/>
              <a:gd name="connsiteX2" fmla="*/ 8785603 w 8785603"/>
              <a:gd name="connsiteY2" fmla="*/ 0 h 10287000"/>
              <a:gd name="connsiteX3" fmla="*/ 8785603 w 8785603"/>
              <a:gd name="connsiteY3" fmla="*/ 10287000 h 10287000"/>
              <a:gd name="connsiteX4" fmla="*/ 0 w 8785603"/>
              <a:gd name="connsiteY4" fmla="*/ 10287000 h 10287000"/>
              <a:gd name="connsiteX0" fmla="*/ 5718875 w 8785603"/>
              <a:gd name="connsiteY0" fmla="*/ 10302498 h 10302498"/>
              <a:gd name="connsiteX1" fmla="*/ 0 w 8785603"/>
              <a:gd name="connsiteY1" fmla="*/ 0 h 10302498"/>
              <a:gd name="connsiteX2" fmla="*/ 8785603 w 8785603"/>
              <a:gd name="connsiteY2" fmla="*/ 0 h 10302498"/>
              <a:gd name="connsiteX3" fmla="*/ 8785603 w 8785603"/>
              <a:gd name="connsiteY3" fmla="*/ 10287000 h 10302498"/>
              <a:gd name="connsiteX4" fmla="*/ 5718875 w 8785603"/>
              <a:gd name="connsiteY4" fmla="*/ 10302498 h 10302498"/>
              <a:gd name="connsiteX0" fmla="*/ 5610387 w 8677115"/>
              <a:gd name="connsiteY0" fmla="*/ 10302498 h 10302498"/>
              <a:gd name="connsiteX1" fmla="*/ 0 w 8677115"/>
              <a:gd name="connsiteY1" fmla="*/ 15499 h 10302498"/>
              <a:gd name="connsiteX2" fmla="*/ 8677115 w 8677115"/>
              <a:gd name="connsiteY2" fmla="*/ 0 h 10302498"/>
              <a:gd name="connsiteX3" fmla="*/ 8677115 w 8677115"/>
              <a:gd name="connsiteY3" fmla="*/ 10287000 h 10302498"/>
              <a:gd name="connsiteX4" fmla="*/ 5610387 w 8677115"/>
              <a:gd name="connsiteY4" fmla="*/ 10302498 h 10302498"/>
              <a:gd name="connsiteX0" fmla="*/ 4293031 w 8677115"/>
              <a:gd name="connsiteY0" fmla="*/ 10302498 h 10302498"/>
              <a:gd name="connsiteX1" fmla="*/ 0 w 8677115"/>
              <a:gd name="connsiteY1" fmla="*/ 15499 h 10302498"/>
              <a:gd name="connsiteX2" fmla="*/ 8677115 w 8677115"/>
              <a:gd name="connsiteY2" fmla="*/ 0 h 10302498"/>
              <a:gd name="connsiteX3" fmla="*/ 8677115 w 8677115"/>
              <a:gd name="connsiteY3" fmla="*/ 10287000 h 10302498"/>
              <a:gd name="connsiteX4" fmla="*/ 4293031 w 8677115"/>
              <a:gd name="connsiteY4" fmla="*/ 10302498 h 10302498"/>
              <a:gd name="connsiteX0" fmla="*/ 3766089 w 8150173"/>
              <a:gd name="connsiteY0" fmla="*/ 10317995 h 10317995"/>
              <a:gd name="connsiteX1" fmla="*/ 0 w 8150173"/>
              <a:gd name="connsiteY1" fmla="*/ 0 h 10317995"/>
              <a:gd name="connsiteX2" fmla="*/ 8150173 w 8150173"/>
              <a:gd name="connsiteY2" fmla="*/ 15497 h 10317995"/>
              <a:gd name="connsiteX3" fmla="*/ 8150173 w 8150173"/>
              <a:gd name="connsiteY3" fmla="*/ 10302497 h 10317995"/>
              <a:gd name="connsiteX4" fmla="*/ 3766089 w 8150173"/>
              <a:gd name="connsiteY4" fmla="*/ 10317995 h 10317995"/>
              <a:gd name="connsiteX0" fmla="*/ 3766089 w 8165671"/>
              <a:gd name="connsiteY0" fmla="*/ 10317995 h 10317995"/>
              <a:gd name="connsiteX1" fmla="*/ 0 w 8165671"/>
              <a:gd name="connsiteY1" fmla="*/ 0 h 10317995"/>
              <a:gd name="connsiteX2" fmla="*/ 8150173 w 8165671"/>
              <a:gd name="connsiteY2" fmla="*/ 15497 h 10317995"/>
              <a:gd name="connsiteX3" fmla="*/ 8165671 w 8165671"/>
              <a:gd name="connsiteY3" fmla="*/ 10286998 h 10317995"/>
              <a:gd name="connsiteX4" fmla="*/ 3766089 w 8165671"/>
              <a:gd name="connsiteY4" fmla="*/ 10317995 h 10317995"/>
              <a:gd name="connsiteX0" fmla="*/ 3936570 w 8165671"/>
              <a:gd name="connsiteY0" fmla="*/ 10116517 h 10286998"/>
              <a:gd name="connsiteX1" fmla="*/ 0 w 8165671"/>
              <a:gd name="connsiteY1" fmla="*/ 0 h 10286998"/>
              <a:gd name="connsiteX2" fmla="*/ 8150173 w 8165671"/>
              <a:gd name="connsiteY2" fmla="*/ 15497 h 10286998"/>
              <a:gd name="connsiteX3" fmla="*/ 8165671 w 8165671"/>
              <a:gd name="connsiteY3" fmla="*/ 10286998 h 10286998"/>
              <a:gd name="connsiteX4" fmla="*/ 3936570 w 8165671"/>
              <a:gd name="connsiteY4" fmla="*/ 10116517 h 10286998"/>
              <a:gd name="connsiteX0" fmla="*/ 3766089 w 8165671"/>
              <a:gd name="connsiteY0" fmla="*/ 10333494 h 10333494"/>
              <a:gd name="connsiteX1" fmla="*/ 0 w 8165671"/>
              <a:gd name="connsiteY1" fmla="*/ 0 h 10333494"/>
              <a:gd name="connsiteX2" fmla="*/ 8150173 w 8165671"/>
              <a:gd name="connsiteY2" fmla="*/ 15497 h 10333494"/>
              <a:gd name="connsiteX3" fmla="*/ 8165671 w 8165671"/>
              <a:gd name="connsiteY3" fmla="*/ 10286998 h 10333494"/>
              <a:gd name="connsiteX4" fmla="*/ 3766089 w 8165671"/>
              <a:gd name="connsiteY4" fmla="*/ 10333494 h 10333494"/>
              <a:gd name="connsiteX0" fmla="*/ 3853176 w 8165671"/>
              <a:gd name="connsiteY0" fmla="*/ 10304465 h 10304465"/>
              <a:gd name="connsiteX1" fmla="*/ 0 w 8165671"/>
              <a:gd name="connsiteY1" fmla="*/ 0 h 10304465"/>
              <a:gd name="connsiteX2" fmla="*/ 8150173 w 8165671"/>
              <a:gd name="connsiteY2" fmla="*/ 15497 h 10304465"/>
              <a:gd name="connsiteX3" fmla="*/ 8165671 w 8165671"/>
              <a:gd name="connsiteY3" fmla="*/ 10286998 h 10304465"/>
              <a:gd name="connsiteX4" fmla="*/ 3853176 w 8165671"/>
              <a:gd name="connsiteY4" fmla="*/ 10304465 h 10304465"/>
              <a:gd name="connsiteX0" fmla="*/ 3780604 w 8093099"/>
              <a:gd name="connsiteY0" fmla="*/ 10318979 h 10318979"/>
              <a:gd name="connsiteX1" fmla="*/ 0 w 8093099"/>
              <a:gd name="connsiteY1" fmla="*/ 0 h 10318979"/>
              <a:gd name="connsiteX2" fmla="*/ 8077601 w 8093099"/>
              <a:gd name="connsiteY2" fmla="*/ 30011 h 10318979"/>
              <a:gd name="connsiteX3" fmla="*/ 8093099 w 8093099"/>
              <a:gd name="connsiteY3" fmla="*/ 10301512 h 10318979"/>
              <a:gd name="connsiteX4" fmla="*/ 3780604 w 8093099"/>
              <a:gd name="connsiteY4" fmla="*/ 10318979 h 10318979"/>
              <a:gd name="connsiteX0" fmla="*/ 3737062 w 8093099"/>
              <a:gd name="connsiteY0" fmla="*/ 10348008 h 10348008"/>
              <a:gd name="connsiteX1" fmla="*/ 0 w 8093099"/>
              <a:gd name="connsiteY1" fmla="*/ 0 h 10348008"/>
              <a:gd name="connsiteX2" fmla="*/ 8077601 w 8093099"/>
              <a:gd name="connsiteY2" fmla="*/ 30011 h 10348008"/>
              <a:gd name="connsiteX3" fmla="*/ 8093099 w 8093099"/>
              <a:gd name="connsiteY3" fmla="*/ 10301512 h 10348008"/>
              <a:gd name="connsiteX4" fmla="*/ 3737062 w 8093099"/>
              <a:gd name="connsiteY4" fmla="*/ 10348008 h 1034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3099" h="10348008">
                <a:moveTo>
                  <a:pt x="3737062" y="10348008"/>
                </a:moveTo>
                <a:lnTo>
                  <a:pt x="0" y="0"/>
                </a:lnTo>
                <a:lnTo>
                  <a:pt x="8077601" y="30011"/>
                </a:lnTo>
                <a:lnTo>
                  <a:pt x="8093099" y="10301512"/>
                </a:lnTo>
                <a:lnTo>
                  <a:pt x="3737062" y="10348008"/>
                </a:lnTo>
                <a:close/>
              </a:path>
            </a:pathLst>
          </a:custGeom>
          <a:gradFill flip="none" rotWithShape="1">
            <a:gsLst>
              <a:gs pos="56000">
                <a:schemeClr val="accent1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1854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4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551D9-EBD8-3547-BB68-9E59AF161E8C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E3989-10B1-7541-BEC4-9B262C9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2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67" r:id="rId3"/>
    <p:sldLayoutId id="2147483674" r:id="rId4"/>
    <p:sldLayoutId id="2147483677" r:id="rId5"/>
    <p:sldLayoutId id="2147483682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1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44B7320B-B7B6-0D99-BB51-46C2113C1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38" y="1515359"/>
            <a:ext cx="2293470" cy="3440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9D294-6C4F-8D0D-7C72-EE0DAF19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763" y="3901355"/>
            <a:ext cx="11546237" cy="1242146"/>
          </a:xfrm>
        </p:spPr>
        <p:txBody>
          <a:bodyPr>
            <a:noAutofit/>
          </a:bodyPr>
          <a:lstStyle/>
          <a:p>
            <a:r>
              <a:rPr lang="en-US" sz="6000" dirty="0"/>
              <a:t>Successful Networking </a:t>
            </a:r>
            <a:br>
              <a:rPr lang="en-US" sz="6000" dirty="0"/>
            </a:br>
            <a:r>
              <a:rPr lang="en-US" sz="6000" dirty="0"/>
              <a:t>Strategies For The Luxury Advisor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B810-2C06-B441-9C5B-B565DEB5F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Belvin Baldwin II CEO of Showtime Travel</a:t>
            </a:r>
          </a:p>
        </p:txBody>
      </p:sp>
    </p:spTree>
    <p:extLst>
      <p:ext uri="{BB962C8B-B14F-4D97-AF65-F5344CB8AC3E}">
        <p14:creationId xmlns:p14="http://schemas.microsoft.com/office/powerpoint/2010/main" val="69552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6065-E26F-DB87-7296-42145292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160" y="3177345"/>
            <a:ext cx="12675677" cy="1242146"/>
          </a:xfrm>
        </p:spPr>
        <p:txBody>
          <a:bodyPr>
            <a:normAutofit/>
          </a:bodyPr>
          <a:lstStyle/>
          <a:p>
            <a:r>
              <a:rPr lang="en-US" dirty="0"/>
              <a:t>What is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650C9-5553-10E4-8329-C33E0BF0ED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7160" y="4419491"/>
            <a:ext cx="12675678" cy="345632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dirty="0"/>
              <a:t>t</a:t>
            </a:r>
            <a:r>
              <a:rPr lang="en-US" dirty="0">
                <a:solidFill>
                  <a:schemeClr val="bg1"/>
                </a:solidFill>
              </a:rPr>
              <a:t>he action or process of interacting with others to exchange information and develop professional or social contacts.”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-Dictionary</a:t>
            </a:r>
          </a:p>
        </p:txBody>
      </p:sp>
    </p:spTree>
    <p:extLst>
      <p:ext uri="{BB962C8B-B14F-4D97-AF65-F5344CB8AC3E}">
        <p14:creationId xmlns:p14="http://schemas.microsoft.com/office/powerpoint/2010/main" val="245601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CB4B-C9F5-CF97-F3F3-71864881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41" y="3287377"/>
            <a:ext cx="13590078" cy="1242146"/>
          </a:xfrm>
        </p:spPr>
        <p:txBody>
          <a:bodyPr>
            <a:normAutofit/>
          </a:bodyPr>
          <a:lstStyle/>
          <a:p>
            <a:r>
              <a:rPr lang="en-US" sz="6000" dirty="0"/>
              <a:t>How Networking Changed my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067DF-6B91-CD9B-43A8-20D4317F7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341" y="4529523"/>
            <a:ext cx="13070067" cy="34563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Invited to some of the top sales shows</a:t>
            </a:r>
          </a:p>
          <a:p>
            <a:r>
              <a:rPr lang="en-US" dirty="0">
                <a:solidFill>
                  <a:schemeClr val="bg1"/>
                </a:solidFill>
              </a:rPr>
              <a:t>Made personal contact with top global tourism executives</a:t>
            </a:r>
          </a:p>
          <a:p>
            <a:r>
              <a:rPr lang="en-US" dirty="0">
                <a:solidFill>
                  <a:schemeClr val="bg1"/>
                </a:solidFill>
              </a:rPr>
              <a:t>Interviewed by luxury media outlets</a:t>
            </a:r>
          </a:p>
          <a:p>
            <a:r>
              <a:rPr lang="en-US" dirty="0">
                <a:solidFill>
                  <a:schemeClr val="bg1"/>
                </a:solidFill>
              </a:rPr>
              <a:t>Hosted at major luxury hotels</a:t>
            </a:r>
          </a:p>
        </p:txBody>
      </p:sp>
    </p:spTree>
    <p:extLst>
      <p:ext uri="{BB962C8B-B14F-4D97-AF65-F5344CB8AC3E}">
        <p14:creationId xmlns:p14="http://schemas.microsoft.com/office/powerpoint/2010/main" val="25839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95AE1-2D79-C3AB-16D3-D1F8F1ED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45" y="3032011"/>
            <a:ext cx="9686441" cy="1242146"/>
          </a:xfrm>
        </p:spPr>
        <p:txBody>
          <a:bodyPr>
            <a:normAutofit fontScale="90000"/>
          </a:bodyPr>
          <a:lstStyle/>
          <a:p>
            <a:r>
              <a:rPr lang="en-US" sz="8001" dirty="0"/>
              <a:t>Proper way to Network</a:t>
            </a:r>
            <a:br>
              <a:rPr lang="en-US" sz="8001" dirty="0"/>
            </a:br>
            <a:endParaRPr lang="en-US" sz="800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8DA2A-9989-8419-914A-A72FF5512D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6045" y="4274156"/>
            <a:ext cx="10078896" cy="358549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Introduce yourself and what problems you solve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Ask why are you here what’s your purpose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Exchange information (I suggest a social media platform i.e., LinkedIn)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Try to introduce your new contact to someone they may be able to help</a:t>
            </a:r>
          </a:p>
        </p:txBody>
      </p:sp>
      <p:pic>
        <p:nvPicPr>
          <p:cNvPr id="18" name="Picture Placeholder 17" descr="A person and person sitting in chairs with laptops&#10;&#10;Description automatically generated">
            <a:extLst>
              <a:ext uri="{FF2B5EF4-FFF2-40B4-BE49-F238E27FC236}">
                <a16:creationId xmlns:a16="http://schemas.microsoft.com/office/drawing/2014/main" id="{528908CF-C4CC-0490-554D-20E0FEEB5E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299" b="72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66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6094D51-7359-B48E-DF85-B2726497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35" y="3377449"/>
            <a:ext cx="9359042" cy="1101034"/>
          </a:xfrm>
        </p:spPr>
        <p:txBody>
          <a:bodyPr>
            <a:noAutofit/>
          </a:bodyPr>
          <a:lstStyle/>
          <a:p>
            <a:r>
              <a:rPr lang="en-US" sz="6000" dirty="0"/>
              <a:t>Common Networking Mistakes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CEB153-8791-CFA2-7D39-7CFCE225F4D6}"/>
              </a:ext>
            </a:extLst>
          </p:cNvPr>
          <p:cNvSpPr txBox="1">
            <a:spLocks/>
          </p:cNvSpPr>
          <p:nvPr/>
        </p:nvSpPr>
        <p:spPr>
          <a:xfrm>
            <a:off x="505635" y="5310496"/>
            <a:ext cx="9686439" cy="1823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17" indent="-342917" algn="l" defTabSz="1371669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51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86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420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255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089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924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757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591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Not following up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Bad Introduction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Trying to Sale instead of adding value</a:t>
            </a:r>
          </a:p>
        </p:txBody>
      </p:sp>
      <p:pic>
        <p:nvPicPr>
          <p:cNvPr id="21" name="Picture Placeholder 20" descr="A person sitting at a desk in a dark room&#10;&#10;Description automatically generated">
            <a:extLst>
              <a:ext uri="{FF2B5EF4-FFF2-40B4-BE49-F238E27FC236}">
                <a16:creationId xmlns:a16="http://schemas.microsoft.com/office/drawing/2014/main" id="{F53B96FF-3492-E325-EF63-01B228D399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296" b="7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979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6094D51-7359-B48E-DF85-B2726497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35" y="3052984"/>
            <a:ext cx="9359042" cy="1101034"/>
          </a:xfrm>
        </p:spPr>
        <p:txBody>
          <a:bodyPr>
            <a:noAutofit/>
          </a:bodyPr>
          <a:lstStyle/>
          <a:p>
            <a:r>
              <a:rPr lang="en-US" sz="6000" dirty="0"/>
              <a:t>What are the best places to Network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CEB153-8791-CFA2-7D39-7CFCE225F4D6}"/>
              </a:ext>
            </a:extLst>
          </p:cNvPr>
          <p:cNvSpPr txBox="1">
            <a:spLocks/>
          </p:cNvSpPr>
          <p:nvPr/>
        </p:nvSpPr>
        <p:spPr>
          <a:xfrm>
            <a:off x="505635" y="5136940"/>
            <a:ext cx="9686439" cy="2359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17" indent="-342917" algn="l" defTabSz="1371669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51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86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420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255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089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924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757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591" indent="-342917" algn="l" defTabSz="137166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LinkedIn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Conferences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Trade Shows</a:t>
            </a:r>
          </a:p>
          <a:p>
            <a:r>
              <a:rPr lang="en-US" sz="3200" dirty="0">
                <a:solidFill>
                  <a:schemeClr val="bg1"/>
                </a:solidFill>
                <a:latin typeface="Futura Book" pitchFamily="2" charset="77"/>
              </a:rPr>
              <a:t>Social Events</a:t>
            </a:r>
          </a:p>
        </p:txBody>
      </p:sp>
      <p:pic>
        <p:nvPicPr>
          <p:cNvPr id="36" name="Picture Placeholder 3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7EFADF3-EC0C-A9D4-DA53-FC95EA29EB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618" b="11618"/>
          <a:stretch>
            <a:fillRect/>
          </a:stretch>
        </p:blipFill>
        <p:spPr>
          <a:xfrm>
            <a:off x="10221246" y="-29496"/>
            <a:ext cx="8093075" cy="10441857"/>
          </a:xfrm>
        </p:spPr>
      </p:pic>
    </p:spTree>
    <p:extLst>
      <p:ext uri="{BB962C8B-B14F-4D97-AF65-F5344CB8AC3E}">
        <p14:creationId xmlns:p14="http://schemas.microsoft.com/office/powerpoint/2010/main" val="99797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CB4B-C9F5-CF97-F3F3-71864881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41" y="3361118"/>
            <a:ext cx="13590078" cy="1242146"/>
          </a:xfrm>
        </p:spPr>
        <p:txBody>
          <a:bodyPr>
            <a:noAutofit/>
          </a:bodyPr>
          <a:lstStyle/>
          <a:p>
            <a:r>
              <a:rPr lang="en-US" sz="6000" dirty="0"/>
              <a:t>Unleashing LinkedIn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067DF-6B91-CD9B-43A8-20D4317F7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342" y="4603264"/>
            <a:ext cx="9861486" cy="34563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Strong Profile 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Explain exactly what you do. </a:t>
            </a:r>
          </a:p>
          <a:p>
            <a:r>
              <a:rPr lang="en-US" dirty="0">
                <a:solidFill>
                  <a:schemeClr val="bg1"/>
                </a:solidFill>
              </a:rPr>
              <a:t>Post should provide value and showcase your expertise.  Do not be salesy</a:t>
            </a:r>
          </a:p>
        </p:txBody>
      </p:sp>
      <p:pic>
        <p:nvPicPr>
          <p:cNvPr id="7" name="Picture 6" descr="A cell phone with a screen showing a person on it&#10;&#10;Description automatically generated">
            <a:extLst>
              <a:ext uri="{FF2B5EF4-FFF2-40B4-BE49-F238E27FC236}">
                <a16:creationId xmlns:a16="http://schemas.microsoft.com/office/drawing/2014/main" id="{17C2EFF5-6482-05AC-21D1-DF84CDF9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016" y="604682"/>
            <a:ext cx="8740153" cy="87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CB4B-C9F5-CF97-F3F3-71864881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243" y="2222964"/>
            <a:ext cx="13590078" cy="1242146"/>
          </a:xfrm>
        </p:spPr>
        <p:txBody>
          <a:bodyPr>
            <a:normAutofit/>
          </a:bodyPr>
          <a:lstStyle/>
          <a:p>
            <a:r>
              <a:rPr lang="en-US" sz="6000" dirty="0"/>
              <a:t>My Gift For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067DF-6B91-CD9B-43A8-20D4317F7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7040" y="3365571"/>
            <a:ext cx="8826348" cy="34563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FFDB94"/>
                </a:solidFill>
                <a:latin typeface="Futura Book" charset="0"/>
              </a:rPr>
              <a:t>8 PROVEN STEPS TO MAKING SERIOUS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FFDB94"/>
                </a:solidFill>
                <a:latin typeface="Futura Book" charset="0"/>
              </a:rPr>
              <a:t>MONEY AS A TRAVEL ADVISOR!</a:t>
            </a:r>
          </a:p>
          <a:p>
            <a:pPr marL="0" indent="0">
              <a:buNone/>
            </a:pPr>
            <a:endParaRPr lang="en-US" b="1" dirty="0">
              <a:solidFill>
                <a:srgbClr val="FFDB94"/>
              </a:solidFill>
              <a:latin typeface="Futura Book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DB94"/>
              </a:solidFill>
              <a:latin typeface="Futura Book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DB94"/>
              </a:solidFill>
              <a:latin typeface="Futura Book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DB94"/>
              </a:solidFill>
              <a:latin typeface="Futura Book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DB94"/>
              </a:solidFill>
              <a:latin typeface="Futura Book" charset="0"/>
            </a:endParaRPr>
          </a:p>
          <a:p>
            <a:pPr marL="0" indent="0">
              <a:buNone/>
            </a:pPr>
            <a:endParaRPr lang="en-US" dirty="0">
              <a:solidFill>
                <a:srgbClr val="FFDB94"/>
              </a:solidFill>
              <a:latin typeface="Futura Book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900" dirty="0">
                <a:solidFill>
                  <a:schemeClr val="bg1"/>
                </a:solidFill>
                <a:latin typeface="Futura Book" pitchFamily="2" charset="77"/>
              </a:rPr>
              <a:t>Also, if you want to step by step how systems has grown my business here is a promo code: </a:t>
            </a:r>
            <a:r>
              <a:rPr lang="en-US" sz="2900" b="1" dirty="0">
                <a:solidFill>
                  <a:schemeClr val="bg1"/>
                </a:solidFill>
                <a:latin typeface="Futura Book" pitchFamily="2" charset="77"/>
              </a:rPr>
              <a:t>ATC2023</a:t>
            </a:r>
            <a:r>
              <a:rPr lang="en-US" sz="2900" dirty="0">
                <a:solidFill>
                  <a:schemeClr val="bg1"/>
                </a:solidFill>
                <a:latin typeface="Futura Book" pitchFamily="2" charset="77"/>
              </a:rPr>
              <a:t> you can take advantage of</a:t>
            </a:r>
          </a:p>
        </p:txBody>
      </p:sp>
      <p:pic>
        <p:nvPicPr>
          <p:cNvPr id="7" name="Picture 6" descr="A cellphone with qr code&#10;&#10;Description automatically generated">
            <a:extLst>
              <a:ext uri="{FF2B5EF4-FFF2-40B4-BE49-F238E27FC236}">
                <a16:creationId xmlns:a16="http://schemas.microsoft.com/office/drawing/2014/main" id="{28EDEDD1-DDCB-B797-8A7E-EFC2E1DE7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984" y="707918"/>
            <a:ext cx="8520657" cy="8520657"/>
          </a:xfrm>
          <a:prstGeom prst="rect">
            <a:avLst/>
          </a:prstGeom>
        </p:spPr>
      </p:pic>
      <p:pic>
        <p:nvPicPr>
          <p:cNvPr id="11" name="Picture 10" descr="A qr code on a square&#10;&#10;Description automatically generated">
            <a:extLst>
              <a:ext uri="{FF2B5EF4-FFF2-40B4-BE49-F238E27FC236}">
                <a16:creationId xmlns:a16="http://schemas.microsoft.com/office/drawing/2014/main" id="{7A3A7A0E-F28F-4474-84B2-E14FBE288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303" y="4637839"/>
            <a:ext cx="2657295" cy="3455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E9E82-8961-7D46-2F71-6C6624C137EB}"/>
              </a:ext>
            </a:extLst>
          </p:cNvPr>
          <p:cNvSpPr txBox="1"/>
          <p:nvPr/>
        </p:nvSpPr>
        <p:spPr>
          <a:xfrm>
            <a:off x="12595344" y="1524569"/>
            <a:ext cx="358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Book" charset="0"/>
              </a:rPr>
              <a:t>Connect with me</a:t>
            </a:r>
          </a:p>
        </p:txBody>
      </p:sp>
    </p:spTree>
    <p:extLst>
      <p:ext uri="{BB962C8B-B14F-4D97-AF65-F5344CB8AC3E}">
        <p14:creationId xmlns:p14="http://schemas.microsoft.com/office/powerpoint/2010/main" val="186481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47E9D641BC1E4381EAE0FA01EE0239" ma:contentTypeVersion="14" ma:contentTypeDescription="Create a new document." ma:contentTypeScope="" ma:versionID="14481538ad33a62196ffc30894e9c4bd">
  <xsd:schema xmlns:xsd="http://www.w3.org/2001/XMLSchema" xmlns:xs="http://www.w3.org/2001/XMLSchema" xmlns:p="http://schemas.microsoft.com/office/2006/metadata/properties" xmlns:ns2="120b3ef0-7e1b-4c97-9e81-911b960786d6" xmlns:ns3="f494da2c-079c-49b5-a81a-a8d7b3d25fd3" targetNamespace="http://schemas.microsoft.com/office/2006/metadata/properties" ma:root="true" ma:fieldsID="3eec96a885f64fe5800faf9a5d587ed3" ns2:_="" ns3:_="">
    <xsd:import namespace="120b3ef0-7e1b-4c97-9e81-911b960786d6"/>
    <xsd:import namespace="f494da2c-079c-49b5-a81a-a8d7b3d25fd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b3ef0-7e1b-4c97-9e81-911b960786d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c21eb5a-d68e-4ea4-9a1b-933e012f8a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4da2c-079c-49b5-a81a-a8d7b3d25fd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4dda636-d933-4f85-9ddd-a945d0e73d73}" ma:internalName="TaxCatchAll" ma:showField="CatchAllData" ma:web="f494da2c-079c-49b5-a81a-a8d7b3d25f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4da2c-079c-49b5-a81a-a8d7b3d25fd3" xsi:nil="true"/>
    <lcf76f155ced4ddcb4097134ff3c332f xmlns="120b3ef0-7e1b-4c97-9e81-911b960786d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A33DE1-CDE9-4113-9CAF-57A44FC0AB59}"/>
</file>

<file path=customXml/itemProps2.xml><?xml version="1.0" encoding="utf-8"?>
<ds:datastoreItem xmlns:ds="http://schemas.openxmlformats.org/officeDocument/2006/customXml" ds:itemID="{1D59E531-2DAE-41BD-B4F4-80448540528D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a7a38a46-61cd-428f-ae75-d19d8ea3c86e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08ebe4f2-bce7-4fb5-a2d8-3a6d6cb568f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104107-39BA-4528-A78D-3DBE84F38E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6265</TotalTime>
  <Words>220</Words>
  <Application>Microsoft Office PowerPoint</Application>
  <PresentationFormat>Custom</PresentationFormat>
  <Paragraphs>40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Futura Book</vt:lpstr>
      <vt:lpstr>Calibri Light</vt:lpstr>
      <vt:lpstr>Arial</vt:lpstr>
      <vt:lpstr>Calibri</vt:lpstr>
      <vt:lpstr>Futura PT Medium</vt:lpstr>
      <vt:lpstr>Futura PT Demi</vt:lpstr>
      <vt:lpstr>Futura PT Book</vt:lpstr>
      <vt:lpstr>Office Theme</vt:lpstr>
      <vt:lpstr>PowerPoint Presentation</vt:lpstr>
      <vt:lpstr>Successful Networking  Strategies For The Luxury Advisor</vt:lpstr>
      <vt:lpstr>What is Networking</vt:lpstr>
      <vt:lpstr>How Networking Changed my Business</vt:lpstr>
      <vt:lpstr>Proper way to Network </vt:lpstr>
      <vt:lpstr>Common Networking Mistakes </vt:lpstr>
      <vt:lpstr>What are the best places to Network </vt:lpstr>
      <vt:lpstr>Unleashing LinkedIn </vt:lpstr>
      <vt:lpstr>My Gift For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TITLE/FUTURA PT DEMI</dc:title>
  <dc:creator>Adrianna Amato</dc:creator>
  <cp:lastModifiedBy>Jamille Baldwin</cp:lastModifiedBy>
  <cp:revision>27</cp:revision>
  <dcterms:created xsi:type="dcterms:W3CDTF">2022-08-24T19:48:47Z</dcterms:created>
  <dcterms:modified xsi:type="dcterms:W3CDTF">2023-10-07T15:09:49Z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0x010100F547E9D641BC1E4381EAE0FA01EE0239</vt:lpwstr>
  </property>
  <property fmtid="{D5CDD505-2E9C-101B-9397-08002B2CF9AE}" pid="3" name="MediaServiceImageTags">
    <vt:lpwstr/>
  </property>
</Properties>
</file>