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703" r:id="rId5"/>
    <p:sldMasterId id="2147483853" r:id="rId6"/>
  </p:sldMasterIdLst>
  <p:notesMasterIdLst>
    <p:notesMasterId r:id="rId29"/>
  </p:notesMasterIdLst>
  <p:sldIdLst>
    <p:sldId id="282" r:id="rId7"/>
    <p:sldId id="12448" r:id="rId8"/>
    <p:sldId id="12446" r:id="rId9"/>
    <p:sldId id="12443" r:id="rId10"/>
    <p:sldId id="12390" r:id="rId11"/>
    <p:sldId id="12389" r:id="rId12"/>
    <p:sldId id="12351" r:id="rId13"/>
    <p:sldId id="10360" r:id="rId14"/>
    <p:sldId id="263" r:id="rId15"/>
    <p:sldId id="12400" r:id="rId16"/>
    <p:sldId id="12404" r:id="rId17"/>
    <p:sldId id="12403" r:id="rId18"/>
    <p:sldId id="12402" r:id="rId19"/>
    <p:sldId id="12397" r:id="rId20"/>
    <p:sldId id="12380" r:id="rId21"/>
    <p:sldId id="271" r:id="rId22"/>
    <p:sldId id="349" r:id="rId23"/>
    <p:sldId id="350" r:id="rId24"/>
    <p:sldId id="266" r:id="rId25"/>
    <p:sldId id="2741" r:id="rId26"/>
    <p:sldId id="257" r:id="rId27"/>
    <p:sldId id="1244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3F4705-DAE8-0D13-AA58-C819E66C4D9C}" name="Amy Agudo" initials="AA" userId="S::amyagudo@amawaterways.com::b905b4ca-5e2c-45d3-a057-16886c290f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9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BECBC-3071-4F15-9575-E23F41A2EB17}" type="datetimeFigureOut">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E1A818-630A-4FFE-A9FB-23E2A7346725}" type="slidenum">
              <a:t>‹#›</a:t>
            </a:fld>
            <a:endParaRPr lang="en-US"/>
          </a:p>
        </p:txBody>
      </p:sp>
    </p:spTree>
    <p:extLst>
      <p:ext uri="{BB962C8B-B14F-4D97-AF65-F5344CB8AC3E}">
        <p14:creationId xmlns:p14="http://schemas.microsoft.com/office/powerpoint/2010/main" val="3542696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t>I  will start as I will end, and that is by saying THANK YOU!!!</a:t>
            </a:r>
          </a:p>
          <a:p>
            <a:endParaRPr lang="en-US" sz="1800"/>
          </a:p>
          <a:p>
            <a:r>
              <a:rPr lang="en-US" sz="1800"/>
              <a:t>Our partnership with all of you means the world to us, and I must say it is stronger than ever.</a:t>
            </a:r>
          </a:p>
          <a:p>
            <a:endParaRPr lang="en-US" sz="1800"/>
          </a:p>
          <a:p>
            <a:r>
              <a:rPr lang="en-US" sz="1800"/>
              <a:t>Remember at AmaWaterways, we do not have a direct strategy and over 95% of our business comes from you, our valued travel partners.  So, without you, there would be no AmaWaterways.  You were, you are and will always be our strongest advocates.  So again, THANK YOU!!!</a:t>
            </a:r>
          </a:p>
          <a:p>
            <a:endParaRPr lang="en-US" sz="1800"/>
          </a:p>
          <a:p>
            <a:r>
              <a:rPr lang="en-US" sz="1800"/>
              <a:t>It takes a great team to make the dream work and we are blessed to have such an amazing team of professionals and entrepreneurs working closely with each and everyone of you to help you grow your business with us.  Our sales and marketing teams are fully staffed and waiting to hear from you.  </a:t>
            </a:r>
          </a:p>
          <a:p>
            <a:endParaRPr lang="en-US" sz="1800"/>
          </a:p>
          <a:p>
            <a:r>
              <a:rPr lang="en-US" sz="1800"/>
              <a:t>Also, on behalf of Rudi, Kristin and Gary, myself and the rest of your AmaWaterways family, a huge THANK YOU for all that you have done and continue to do for us and for the industry, </a:t>
            </a:r>
          </a:p>
          <a:p>
            <a:endParaRPr lang="en-US" sz="1800"/>
          </a:p>
          <a:p>
            <a:r>
              <a:rPr lang="en-US" sz="1800"/>
              <a:t>YOU are making a HUGE difference, and we can’t wait to see what the future brings.  And remember, we are in this TOGETHER!!! And Together we are stronger, together we are better and together without a doubt, the best is yet to come.</a:t>
            </a:r>
          </a:p>
          <a:p>
            <a:endParaRPr lang="en-US"/>
          </a:p>
        </p:txBody>
      </p:sp>
      <p:sp>
        <p:nvSpPr>
          <p:cNvPr id="4" name="Slide Number Placeholder 3"/>
          <p:cNvSpPr>
            <a:spLocks noGrp="1"/>
          </p:cNvSpPr>
          <p:nvPr>
            <p:ph type="sldNum" sz="quarter" idx="5"/>
          </p:nvPr>
        </p:nvSpPr>
        <p:spPr/>
        <p:txBody>
          <a:bodyPr/>
          <a:lstStyle/>
          <a:p>
            <a:fld id="{DA66A839-E20A-4C7F-B527-E78A1E2708DE}" type="slidenum">
              <a:rPr lang="en-US" smtClean="0"/>
              <a:t>3</a:t>
            </a:fld>
            <a:endParaRPr lang="en-US"/>
          </a:p>
        </p:txBody>
      </p:sp>
    </p:spTree>
    <p:extLst>
      <p:ext uri="{BB962C8B-B14F-4D97-AF65-F5344CB8AC3E}">
        <p14:creationId xmlns:p14="http://schemas.microsoft.com/office/powerpoint/2010/main" val="1168068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wellness program is very popular amongst our guest</a:t>
            </a:r>
          </a:p>
          <a:p>
            <a:endParaRPr lang="en-US" dirty="0"/>
          </a:p>
          <a:p>
            <a:pPr>
              <a:lnSpc>
                <a:spcPct val="150000"/>
              </a:lnSpc>
              <a:spcAft>
                <a:spcPts val="1227"/>
              </a:spcAft>
              <a:defRPr sz="1700">
                <a:solidFill>
                  <a:srgbClr val="5E5E5E"/>
                </a:solidFill>
                <a:latin typeface="+mn-lt"/>
                <a:ea typeface="+mn-ea"/>
                <a:cs typeface="+mn-cs"/>
                <a:sym typeface="Helvetica"/>
              </a:defRPr>
            </a:pPr>
            <a:r>
              <a:rPr lang="en-US" dirty="0">
                <a:solidFill>
                  <a:schemeClr val="tx1">
                    <a:lumMod val="65000"/>
                    <a:lumOff val="35000"/>
                  </a:schemeClr>
                </a:solidFill>
                <a:latin typeface="Helvetica"/>
                <a:cs typeface="Helvetica"/>
              </a:rPr>
              <a:t>AmaWaterways was the first </a:t>
            </a:r>
          </a:p>
          <a:p>
            <a:pPr>
              <a:lnSpc>
                <a:spcPct val="150000"/>
              </a:lnSpc>
              <a:spcAft>
                <a:spcPts val="1227"/>
              </a:spcAft>
              <a:defRPr sz="1700">
                <a:solidFill>
                  <a:srgbClr val="5E5E5E"/>
                </a:solidFill>
                <a:latin typeface="+mn-lt"/>
                <a:ea typeface="+mn-ea"/>
                <a:cs typeface="+mn-cs"/>
                <a:sym typeface="Helvetica"/>
              </a:defRPr>
            </a:pPr>
            <a:r>
              <a:rPr lang="en-US" dirty="0">
                <a:solidFill>
                  <a:schemeClr val="tx1">
                    <a:lumMod val="65000"/>
                    <a:lumOff val="35000"/>
                  </a:schemeClr>
                </a:solidFill>
                <a:latin typeface="Helvetica"/>
                <a:cs typeface="Helvetica"/>
              </a:rPr>
              <a:t>river cruise line to offer a </a:t>
            </a:r>
            <a:r>
              <a:rPr lang="en-US" b="1" dirty="0">
                <a:solidFill>
                  <a:schemeClr val="tx1">
                    <a:lumMod val="65000"/>
                    <a:lumOff val="35000"/>
                  </a:schemeClr>
                </a:solidFill>
                <a:latin typeface="Helvetica"/>
                <a:cs typeface="Helvetica"/>
              </a:rPr>
              <a:t>dedicated</a:t>
            </a:r>
          </a:p>
          <a:p>
            <a:pPr>
              <a:lnSpc>
                <a:spcPct val="150000"/>
              </a:lnSpc>
              <a:spcAft>
                <a:spcPts val="1227"/>
              </a:spcAft>
              <a:defRPr sz="1700">
                <a:solidFill>
                  <a:srgbClr val="5E5E5E"/>
                </a:solidFill>
                <a:latin typeface="+mn-lt"/>
                <a:ea typeface="+mn-ea"/>
                <a:cs typeface="+mn-cs"/>
                <a:sym typeface="Helvetica"/>
              </a:defRPr>
            </a:pPr>
            <a:r>
              <a:rPr lang="en-US" b="1" dirty="0">
                <a:solidFill>
                  <a:schemeClr val="tx1">
                    <a:lumMod val="65000"/>
                    <a:lumOff val="35000"/>
                  </a:schemeClr>
                </a:solidFill>
                <a:latin typeface="Helvetica"/>
                <a:cs typeface="Helvetica"/>
              </a:rPr>
              <a:t>Wellness Host </a:t>
            </a:r>
            <a:r>
              <a:rPr lang="en-US" dirty="0">
                <a:solidFill>
                  <a:schemeClr val="tx1">
                    <a:lumMod val="65000"/>
                    <a:lumOff val="35000"/>
                  </a:schemeClr>
                </a:solidFill>
                <a:latin typeface="Helvetica"/>
                <a:cs typeface="Helvetica"/>
              </a:rPr>
              <a:t>on board</a:t>
            </a:r>
          </a:p>
          <a:p>
            <a:pPr>
              <a:lnSpc>
                <a:spcPct val="150000"/>
              </a:lnSpc>
              <a:spcAft>
                <a:spcPts val="1227"/>
              </a:spcAft>
              <a:defRPr sz="1700">
                <a:solidFill>
                  <a:srgbClr val="5E5E5E"/>
                </a:solidFill>
                <a:latin typeface="+mn-lt"/>
                <a:ea typeface="+mn-ea"/>
                <a:cs typeface="+mn-cs"/>
                <a:sym typeface="Helvetica"/>
              </a:defRPr>
            </a:pPr>
            <a:endParaRPr lang="en-US" dirty="0">
              <a:solidFill>
                <a:schemeClr val="tx1">
                  <a:lumMod val="65000"/>
                  <a:lumOff val="35000"/>
                </a:schemeClr>
              </a:solidFill>
              <a:latin typeface="Helvetica"/>
              <a:cs typeface="Helvetica"/>
            </a:endParaRPr>
          </a:p>
          <a:p>
            <a:pPr>
              <a:lnSpc>
                <a:spcPct val="150000"/>
              </a:lnSpc>
              <a:spcAft>
                <a:spcPts val="1227"/>
              </a:spcAft>
              <a:defRPr sz="1700">
                <a:solidFill>
                  <a:srgbClr val="5E5E5E"/>
                </a:solidFill>
                <a:latin typeface="+mn-lt"/>
                <a:ea typeface="+mn-ea"/>
                <a:cs typeface="+mn-cs"/>
                <a:sym typeface="Helvetica"/>
              </a:defRPr>
            </a:pPr>
            <a:r>
              <a:rPr lang="en-US" dirty="0">
                <a:solidFill>
                  <a:schemeClr val="tx1">
                    <a:lumMod val="65000"/>
                    <a:lumOff val="35000"/>
                  </a:schemeClr>
                </a:solidFill>
                <a:latin typeface="Helvetica"/>
                <a:cs typeface="Helvetica"/>
              </a:rPr>
              <a:t>They will have exercise classes every morning from stretch to core strengthening to my favorite champagne yoga.</a:t>
            </a:r>
          </a:p>
          <a:p>
            <a:pPr>
              <a:lnSpc>
                <a:spcPct val="150000"/>
              </a:lnSpc>
              <a:spcAft>
                <a:spcPts val="1227"/>
              </a:spcAft>
              <a:defRPr sz="1700">
                <a:solidFill>
                  <a:srgbClr val="5E5E5E"/>
                </a:solidFill>
                <a:latin typeface="+mn-lt"/>
                <a:ea typeface="+mn-ea"/>
                <a:cs typeface="+mn-cs"/>
                <a:sym typeface="Helvetica"/>
              </a:defRPr>
            </a:pPr>
            <a:endParaRPr lang="en-US" dirty="0">
              <a:solidFill>
                <a:schemeClr val="tx1">
                  <a:lumMod val="65000"/>
                  <a:lumOff val="35000"/>
                </a:schemeClr>
              </a:solidFill>
              <a:latin typeface="Helvetica"/>
              <a:cs typeface="Helvetica"/>
            </a:endParaRPr>
          </a:p>
          <a:p>
            <a:pPr>
              <a:lnSpc>
                <a:spcPct val="150000"/>
              </a:lnSpc>
              <a:spcAft>
                <a:spcPts val="1227"/>
              </a:spcAft>
              <a:defRPr sz="1700">
                <a:solidFill>
                  <a:srgbClr val="5E5E5E"/>
                </a:solidFill>
                <a:latin typeface="+mn-lt"/>
                <a:ea typeface="+mn-ea"/>
                <a:cs typeface="+mn-cs"/>
                <a:sym typeface="Helvetica"/>
              </a:defRPr>
            </a:pPr>
            <a:r>
              <a:rPr lang="en-US" dirty="0">
                <a:solidFill>
                  <a:schemeClr val="tx1">
                    <a:lumMod val="65000"/>
                    <a:lumOff val="35000"/>
                  </a:schemeClr>
                </a:solidFill>
                <a:latin typeface="Helvetica"/>
                <a:cs typeface="Helvetica"/>
              </a:rPr>
              <a:t>We also now have Pickle Ball on the AmaMagna</a:t>
            </a:r>
          </a:p>
          <a:p>
            <a:pPr>
              <a:lnSpc>
                <a:spcPct val="150000"/>
              </a:lnSpc>
              <a:spcAft>
                <a:spcPts val="1227"/>
              </a:spcAft>
              <a:defRPr sz="1700">
                <a:solidFill>
                  <a:srgbClr val="5E5E5E"/>
                </a:solidFill>
                <a:latin typeface="+mn-lt"/>
                <a:ea typeface="+mn-ea"/>
                <a:cs typeface="+mn-cs"/>
                <a:sym typeface="Helvetica"/>
              </a:defRPr>
            </a:pPr>
            <a:endParaRPr lang="en-US" dirty="0">
              <a:solidFill>
                <a:schemeClr val="tx1">
                  <a:lumMod val="65000"/>
                  <a:lumOff val="35000"/>
                </a:schemeClr>
              </a:solidFill>
              <a:latin typeface="Helvetica"/>
              <a:cs typeface="Helvetica"/>
            </a:endParaRPr>
          </a:p>
          <a:p>
            <a:pPr>
              <a:lnSpc>
                <a:spcPct val="150000"/>
              </a:lnSpc>
              <a:spcAft>
                <a:spcPts val="1227"/>
              </a:spcAft>
              <a:defRPr sz="1700">
                <a:solidFill>
                  <a:srgbClr val="5E5E5E"/>
                </a:solidFill>
                <a:latin typeface="+mn-lt"/>
                <a:ea typeface="+mn-ea"/>
                <a:cs typeface="+mn-cs"/>
                <a:sym typeface="Helvetica"/>
              </a:defRPr>
            </a:pPr>
            <a:r>
              <a:rPr lang="en-US" dirty="0">
                <a:solidFill>
                  <a:schemeClr val="tx1">
                    <a:lumMod val="65000"/>
                    <a:lumOff val="35000"/>
                  </a:schemeClr>
                </a:solidFill>
                <a:latin typeface="Helvetica"/>
                <a:cs typeface="Helvetica"/>
              </a:rPr>
              <a:t>And of course all the hiking and biking options throughout the week</a:t>
            </a:r>
          </a:p>
        </p:txBody>
      </p:sp>
      <p:sp>
        <p:nvSpPr>
          <p:cNvPr id="4" name="Slide Number Placeholder 3"/>
          <p:cNvSpPr>
            <a:spLocks noGrp="1"/>
          </p:cNvSpPr>
          <p:nvPr>
            <p:ph type="sldNum" sz="quarter" idx="5"/>
          </p:nvPr>
        </p:nvSpPr>
        <p:spPr/>
        <p:txBody>
          <a:bodyPr/>
          <a:lstStyle/>
          <a:p>
            <a:fld id="{AB028BA7-8454-47D4-9747-0850EF68156A}" type="slidenum">
              <a:rPr lang="en-US" smtClean="0"/>
              <a:t>12</a:t>
            </a:fld>
            <a:endParaRPr lang="en-US"/>
          </a:p>
        </p:txBody>
      </p:sp>
    </p:spTree>
    <p:extLst>
      <p:ext uri="{BB962C8B-B14F-4D97-AF65-F5344CB8AC3E}">
        <p14:creationId xmlns:p14="http://schemas.microsoft.com/office/powerpoint/2010/main" val="1343709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beautiful as our ships are, our hardware, it is our people or our software that truly stand out and make a difference differentiating us from our competitors.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AmaWaterways' crew always goes above and beyond to ensure you and your clients have a most memorable experience. They are continuously trained to ensure they always exceed expectations through many surprises and delights and their flexibility to change and adapt to a variety of scenarios without negatively impacting the guests' experience is impeccable.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For those of you that have sailed with us, you know exactly what I am refereeing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Calibri" panose="020F0502020204030204" pitchFamily="34" charset="0"/>
              </a:rPr>
              <a:t>Not only do you have access to our Sales Team…Marketing, Res, Air, Ops, IT and so much more.</a:t>
            </a:r>
            <a:endParaRPr lang="en-US" dirty="0"/>
          </a:p>
          <a:p>
            <a:endParaRPr lang="en-US" dirty="0"/>
          </a:p>
        </p:txBody>
      </p:sp>
      <p:sp>
        <p:nvSpPr>
          <p:cNvPr id="4" name="Slide Number Placeholder 3"/>
          <p:cNvSpPr>
            <a:spLocks noGrp="1"/>
          </p:cNvSpPr>
          <p:nvPr>
            <p:ph type="sldNum" sz="quarter" idx="5"/>
          </p:nvPr>
        </p:nvSpPr>
        <p:spPr/>
        <p:txBody>
          <a:bodyPr/>
          <a:lstStyle/>
          <a:p>
            <a:fld id="{AB028BA7-8454-47D4-9747-0850EF68156A}" type="slidenum">
              <a:rPr lang="en-US" smtClean="0"/>
              <a:t>13</a:t>
            </a:fld>
            <a:endParaRPr lang="en-US"/>
          </a:p>
        </p:txBody>
      </p:sp>
    </p:spTree>
    <p:extLst>
      <p:ext uri="{BB962C8B-B14F-4D97-AF65-F5344CB8AC3E}">
        <p14:creationId xmlns:p14="http://schemas.microsoft.com/office/powerpoint/2010/main" val="752444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we would not be where we are today without you.  Some companies make their decisions based on how they can put an extra buck in their pocket.  We make our decisions based on how we can provide better support to you, our valued travel partners, and how we can provide a better guest experience for our guests and your clients.</a:t>
            </a:r>
          </a:p>
          <a:p>
            <a:endParaRPr lang="en-US" dirty="0"/>
          </a:p>
          <a:p>
            <a:r>
              <a:rPr lang="en-US" dirty="0"/>
              <a:t>We can’t wait to see what the future will bring for us, for you and for your clients and out guests.</a:t>
            </a:r>
          </a:p>
          <a:p>
            <a:endParaRPr lang="en-US" dirty="0">
              <a:cs typeface="Calibri"/>
            </a:endParaRPr>
          </a:p>
        </p:txBody>
      </p:sp>
      <p:sp>
        <p:nvSpPr>
          <p:cNvPr id="4" name="Slide Number Placeholder 3"/>
          <p:cNvSpPr>
            <a:spLocks noGrp="1"/>
          </p:cNvSpPr>
          <p:nvPr>
            <p:ph type="sldNum" sz="quarter" idx="5"/>
          </p:nvPr>
        </p:nvSpPr>
        <p:spPr/>
        <p:txBody>
          <a:bodyPr/>
          <a:lstStyle/>
          <a:p>
            <a:fld id="{9BE6CA65-E1AF-419D-9445-CC006A6E8299}" type="slidenum">
              <a:rPr lang="en-US"/>
              <a:t>14</a:t>
            </a:fld>
            <a:endParaRPr lang="en-US"/>
          </a:p>
        </p:txBody>
      </p:sp>
    </p:spTree>
    <p:extLst>
      <p:ext uri="{BB962C8B-B14F-4D97-AF65-F5344CB8AC3E}">
        <p14:creationId xmlns:p14="http://schemas.microsoft.com/office/powerpoint/2010/main" val="3306764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more than a supplier.  We are your partner.</a:t>
            </a:r>
          </a:p>
          <a:p>
            <a:endParaRPr lang="en-US" dirty="0"/>
          </a:p>
          <a:p>
            <a:r>
              <a:rPr lang="en-US" dirty="0"/>
              <a:t>We have no direct strategy and 97% of our business comes from you, our values travel advisors.</a:t>
            </a:r>
          </a:p>
        </p:txBody>
      </p:sp>
      <p:sp>
        <p:nvSpPr>
          <p:cNvPr id="4" name="Slide Number Placeholder 3"/>
          <p:cNvSpPr>
            <a:spLocks noGrp="1"/>
          </p:cNvSpPr>
          <p:nvPr>
            <p:ph type="sldNum" sz="quarter" idx="5"/>
          </p:nvPr>
        </p:nvSpPr>
        <p:spPr/>
        <p:txBody>
          <a:bodyPr/>
          <a:lstStyle/>
          <a:p>
            <a:fld id="{DA66A839-E20A-4C7F-B527-E78A1E2708DE}" type="slidenum">
              <a:rPr lang="en-US" smtClean="0"/>
              <a:t>15</a:t>
            </a:fld>
            <a:endParaRPr lang="en-US"/>
          </a:p>
        </p:txBody>
      </p:sp>
    </p:spTree>
    <p:extLst>
      <p:ext uri="{BB962C8B-B14F-4D97-AF65-F5344CB8AC3E}">
        <p14:creationId xmlns:p14="http://schemas.microsoft.com/office/powerpoint/2010/main" val="423484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Alex</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Connect with your local BDM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Calibri" panose="020F0502020204030204" pitchFamily="34" charset="0"/>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Schedule a cruise event!!</a:t>
            </a:r>
          </a:p>
          <a:p>
            <a:pPr marL="342900" marR="0" lvl="0" indent="-342900">
              <a:lnSpc>
                <a:spcPct val="107000"/>
              </a:lnSpc>
              <a:spcBef>
                <a:spcPts val="0"/>
              </a:spcBef>
              <a:spcAft>
                <a:spcPts val="800"/>
              </a:spcAft>
              <a:buFont typeface="Calibri" panose="020F0502020204030204" pitchFamily="34" charset="0"/>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are your business partners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FE1A818-630A-4FFE-A9FB-23E2A7346725}" type="slidenum">
              <a:rPr lang="en-US" smtClean="0"/>
              <a:t>16</a:t>
            </a:fld>
            <a:endParaRPr lang="en-US"/>
          </a:p>
        </p:txBody>
      </p:sp>
    </p:spTree>
    <p:extLst>
      <p:ext uri="{BB962C8B-B14F-4D97-AF65-F5344CB8AC3E}">
        <p14:creationId xmlns:p14="http://schemas.microsoft.com/office/powerpoint/2010/main" val="3073659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 limited time, </a:t>
            </a:r>
            <a:r>
              <a:rPr lang="en-US" b="1"/>
              <a:t>save 20% on select 2024 and 2024 Europe &amp; Mekong river cruises! </a:t>
            </a:r>
            <a:r>
              <a:rPr lang="en-US" b="0"/>
              <a:t>(Valid for reservations made by December 31, 2023</a:t>
            </a:r>
          </a:p>
          <a:p>
            <a:pPr marL="171450" indent="-171450">
              <a:buFont typeface="Arial" panose="020B0604020202020204" pitchFamily="34" charset="0"/>
              <a:buChar char="•"/>
            </a:pPr>
            <a:r>
              <a:rPr lang="en-US" b="0"/>
              <a:t>Applicable to all categories based on double occupancy</a:t>
            </a:r>
            <a:endParaRPr lang="en-US" b="0">
              <a:ea typeface="Calibri"/>
              <a:cs typeface="Calibri"/>
            </a:endParaRPr>
          </a:p>
          <a:p>
            <a:pPr marL="171450" indent="-171450">
              <a:buFont typeface="Arial" panose="020B0604020202020204" pitchFamily="34" charset="0"/>
              <a:buChar char="•"/>
            </a:pPr>
            <a:r>
              <a:rPr lang="en-US"/>
              <a:t>Single Supplement of 20% is available for solo travelers only; not combinable with any other offer and excludes A+, AA+, SA, SB and suites.</a:t>
            </a:r>
            <a:endParaRPr lang="en-US">
              <a:ea typeface="Calibri"/>
              <a:cs typeface="Calibri"/>
            </a:endParaRPr>
          </a:p>
          <a:p>
            <a:pPr marL="171450" indent="-171450">
              <a:buFont typeface="Arial" panose="020B0604020202020204" pitchFamily="34" charset="0"/>
              <a:buChar char="•"/>
            </a:pPr>
            <a:r>
              <a:rPr lang="en-US"/>
              <a:t>Port charges, upgrades, transfers, land packages, gratuities and airfare are additional.</a:t>
            </a:r>
            <a:endParaRPr lang="en-US" b="0">
              <a:ea typeface="Calibri"/>
              <a:cs typeface="Calibri"/>
            </a:endParaRPr>
          </a:p>
          <a:p>
            <a:pPr marL="171450" indent="-171450">
              <a:buFont typeface="Arial" panose="020B0604020202020204" pitchFamily="34" charset="0"/>
              <a:buChar char="•"/>
            </a:pPr>
            <a:r>
              <a:rPr lang="en-US" b="0"/>
              <a:t>Combinable with Loyalty Savings, </a:t>
            </a:r>
            <a:r>
              <a:rPr lang="en-US" b="0" err="1"/>
              <a:t>AirPlus</a:t>
            </a:r>
            <a:r>
              <a:rPr lang="en-US" b="0"/>
              <a:t> fixed rates, FCB Program</a:t>
            </a:r>
            <a:endParaRPr lang="en-US" b="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01006-0F9E-4E31-BF2F-D136F4B074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450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a:effectLst/>
                <a:latin typeface="Calibri"/>
                <a:ea typeface="Calibri"/>
                <a:cs typeface="Calibri"/>
              </a:rPr>
              <a:t>To make our river cruises more accessible, we’re offering your clients these incredible flat rates on their airfare for select Europe 2023 &amp; 2024 sailings ALL GATEWAYS!</a:t>
            </a:r>
            <a:r>
              <a:rPr lang="en-US">
                <a:latin typeface="Calibri"/>
                <a:ea typeface="Calibri"/>
                <a:cs typeface="Calibri"/>
              </a:rPr>
              <a:t>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Calibri"/>
                <a:ea typeface="Calibri"/>
                <a:cs typeface="Calibri"/>
              </a:rPr>
              <a:t>Rates (per person):</a:t>
            </a:r>
          </a:p>
          <a:p>
            <a:pPr marL="342900" indent="-342900">
              <a:lnSpc>
                <a:spcPct val="107000"/>
              </a:lnSpc>
              <a:buFont typeface="Symbol" panose="05050102010706020507" pitchFamily="18" charset="2"/>
              <a:buChar char=""/>
            </a:pPr>
            <a:r>
              <a:rPr lang="en-US" sz="1200">
                <a:effectLst/>
                <a:latin typeface="Calibri"/>
                <a:ea typeface="Calibri"/>
                <a:cs typeface="Calibri"/>
              </a:rPr>
              <a:t>ECONOMY AIR - $899/C$1,099</a:t>
            </a:r>
            <a:r>
              <a:rPr lang="en-US">
                <a:latin typeface="Calibri"/>
                <a:ea typeface="Calibri"/>
                <a:cs typeface="Calibri"/>
              </a:rPr>
              <a:t> </a:t>
            </a:r>
            <a:endParaRPr lang="en-US" sz="1200">
              <a:effectLst/>
              <a:latin typeface="Calibri" panose="020F0502020204030204" pitchFamily="34" charset="0"/>
              <a:ea typeface="Calibri" panose="020F0502020204030204" pitchFamily="34" charset="0"/>
              <a:cs typeface="Calibri"/>
            </a:endParaRPr>
          </a:p>
          <a:p>
            <a:pPr marL="342900" indent="-342900">
              <a:lnSpc>
                <a:spcPct val="107000"/>
              </a:lnSpc>
              <a:buFont typeface="Symbol" panose="05050102010706020507" pitchFamily="18" charset="2"/>
              <a:buChar char=""/>
            </a:pPr>
            <a:r>
              <a:rPr lang="en-US" sz="1200">
                <a:effectLst/>
                <a:latin typeface="Calibri"/>
                <a:ea typeface="Calibri"/>
                <a:cs typeface="Calibri"/>
              </a:rPr>
              <a:t>PREM ECONOMY AIR - $2,299/C$2,999</a:t>
            </a:r>
            <a:r>
              <a:rPr lang="en-US">
                <a:latin typeface="Calibri"/>
                <a:ea typeface="Calibri"/>
                <a:cs typeface="Calibri"/>
              </a:rPr>
              <a:t> </a:t>
            </a:r>
            <a:endParaRPr lang="en-US" sz="1200">
              <a:effectLst/>
              <a:latin typeface="Calibri" panose="020F0502020204030204" pitchFamily="34" charset="0"/>
              <a:ea typeface="Calibri" panose="020F0502020204030204" pitchFamily="34" charset="0"/>
              <a:cs typeface="Calibri"/>
            </a:endParaRPr>
          </a:p>
          <a:p>
            <a:pPr marL="342900" marR="0" lvl="0" indent="-342900">
              <a:lnSpc>
                <a:spcPct val="107000"/>
              </a:lnSpc>
              <a:spcBef>
                <a:spcPts val="0"/>
              </a:spcBef>
              <a:spcAft>
                <a:spcPts val="800"/>
              </a:spcAft>
              <a:buFont typeface="Symbol" panose="05050102010706020507" pitchFamily="18" charset="2"/>
              <a:buChar char=""/>
            </a:pPr>
            <a:r>
              <a:rPr lang="en-US" sz="1200">
                <a:effectLst/>
                <a:latin typeface="Calibri"/>
                <a:ea typeface="Calibri"/>
                <a:cs typeface="Calibri"/>
              </a:rPr>
              <a:t>BUSINESS CLASS - $4,299/C$4,999</a:t>
            </a:r>
          </a:p>
          <a:p>
            <a:pPr marL="0" marR="0">
              <a:lnSpc>
                <a:spcPct val="107000"/>
              </a:lnSpc>
              <a:spcBef>
                <a:spcPts val="0"/>
              </a:spcBef>
              <a:spcAft>
                <a:spcPts val="800"/>
              </a:spcAft>
            </a:pPr>
            <a:r>
              <a:rPr lang="en-US" sz="1200" b="1">
                <a:effectLst/>
                <a:latin typeface="Calibri"/>
                <a:ea typeface="Calibri"/>
                <a:cs typeface="Calibri"/>
              </a:rPr>
              <a:t>The </a:t>
            </a:r>
            <a:r>
              <a:rPr lang="en-US" sz="1200" b="1" err="1">
                <a:effectLst/>
                <a:latin typeface="Calibri"/>
                <a:ea typeface="Calibri"/>
                <a:cs typeface="Calibri"/>
              </a:rPr>
              <a:t>AirPlus</a:t>
            </a:r>
            <a:r>
              <a:rPr lang="en-US" sz="1200" b="1">
                <a:effectLst/>
                <a:latin typeface="Calibri"/>
                <a:ea typeface="Calibri"/>
                <a:cs typeface="Calibri"/>
              </a:rPr>
              <a:t> Economy Air is bookable on the OBE however for Premium Economy and Business Class, you will have to call into Reservations.</a:t>
            </a:r>
            <a:endParaRPr lang="en-US" sz="1200">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01006-0F9E-4E31-BF2F-D136F4B074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459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Shape 823"/>
          <p:cNvSpPr>
            <a:spLocks noGrp="1" noRot="1" noChangeAspect="1"/>
          </p:cNvSpPr>
          <p:nvPr>
            <p:ph type="sldImg"/>
          </p:nvPr>
        </p:nvSpPr>
        <p:spPr>
          <a:xfrm>
            <a:off x="381000" y="685800"/>
            <a:ext cx="6096000" cy="3429000"/>
          </a:xfrm>
          <a:prstGeom prst="rect">
            <a:avLst/>
          </a:prstGeom>
        </p:spPr>
        <p:txBody>
          <a:bodyPr/>
          <a:lstStyle/>
          <a:p>
            <a:endParaRPr/>
          </a:p>
        </p:txBody>
      </p:sp>
      <p:sp>
        <p:nvSpPr>
          <p:cNvPr id="824" name="Shape 824"/>
          <p:cNvSpPr>
            <a:spLocks noGrp="1"/>
          </p:cNvSpPr>
          <p:nvPr>
            <p:ph type="body" sz="quarter" idx="1"/>
          </p:nvPr>
        </p:nvSpPr>
        <p:spPr>
          <a:prstGeom prst="rect">
            <a:avLst/>
          </a:prstGeom>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SLIDE 21: </a:t>
            </a:r>
            <a:r>
              <a:rPr lang="en-US" sz="1800" b="1">
                <a:effectLst/>
                <a:latin typeface="Calibri" panose="020F0502020204030204" pitchFamily="34" charset="0"/>
                <a:ea typeface="Calibri" panose="020F0502020204030204" pitchFamily="34" charset="0"/>
                <a:cs typeface="Calibri" panose="020F0502020204030204" pitchFamily="34" charset="0"/>
              </a:rPr>
              <a:t>Group Incentive (Extended!)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highlight>
                  <a:srgbClr val="00FF00"/>
                </a:highlight>
                <a:latin typeface="Calibri" panose="020F0502020204030204" pitchFamily="34" charset="0"/>
                <a:ea typeface="Calibri" panose="020F0502020204030204" pitchFamily="34" charset="0"/>
                <a:cs typeface="Calibri" panose="020F0502020204030204" pitchFamily="34" charset="0"/>
              </a:rPr>
              <a:t>Alex</a:t>
            </a:r>
            <a:r>
              <a:rPr lang="en-US" sz="1800">
                <a:effectLst/>
                <a:latin typeface="Calibri" panose="020F0502020204030204" pitchFamily="34" charset="0"/>
                <a:ea typeface="Calibri" panose="020F0502020204030204" pitchFamily="34" charset="0"/>
                <a:cs typeface="Calibri" panose="020F0502020204030204" pitchFamily="34" charset="0"/>
              </a:rPr>
              <a:t>: Travel Advisor </a:t>
            </a:r>
            <a:r>
              <a:rPr lang="en-US" sz="1800" b="1">
                <a:effectLst/>
                <a:latin typeface="Calibri" panose="020F0502020204030204" pitchFamily="34" charset="0"/>
                <a:ea typeface="Calibri" panose="020F0502020204030204" pitchFamily="34" charset="0"/>
                <a:cs typeface="Calibri" panose="020F0502020204030204" pitchFamily="34" charset="0"/>
              </a:rPr>
              <a:t>Upfront Stateroom</a:t>
            </a:r>
            <a:r>
              <a:rPr lang="en-US" sz="1800">
                <a:effectLst/>
                <a:latin typeface="Calibri" panose="020F0502020204030204" pitchFamily="34" charset="0"/>
                <a:ea typeface="Calibri" panose="020F0502020204030204" pitchFamily="34" charset="0"/>
                <a:cs typeface="Calibri" panose="020F0502020204030204" pitchFamily="34" charset="0"/>
              </a:rPr>
              <a:t> – limited time offer!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Applicable to new group contracts made</a:t>
            </a:r>
            <a:r>
              <a:rPr lang="en-US" sz="1800" b="1">
                <a:effectLst/>
                <a:latin typeface="Calibri" panose="020F0502020204030204" pitchFamily="34" charset="0"/>
                <a:ea typeface="Calibri" panose="020F0502020204030204" pitchFamily="34" charset="0"/>
                <a:cs typeface="Calibri" panose="020F0502020204030204" pitchFamily="34" charset="0"/>
              </a:rPr>
              <a:t> by December 31, 2023</a:t>
            </a: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b="1">
                <a:effectLst/>
                <a:latin typeface="Calibri" panose="020F0502020204030204" pitchFamily="34" charset="0"/>
                <a:ea typeface="Calibri" panose="020F0502020204030204" pitchFamily="34" charset="0"/>
                <a:cs typeface="Calibri" panose="020F0502020204030204" pitchFamily="34" charset="0"/>
              </a:rPr>
              <a:t>A minimum of 5 double occupancy bookings must be booked within the group</a:t>
            </a:r>
            <a:r>
              <a:rPr lang="en-US" sz="1800">
                <a:effectLst/>
                <a:latin typeface="Calibri" panose="020F0502020204030204" pitchFamily="34" charset="0"/>
                <a:ea typeface="Calibri" panose="020F0502020204030204" pitchFamily="34" charset="0"/>
                <a:cs typeface="Calibri" panose="020F0502020204030204" pitchFamily="34" charset="0"/>
              </a:rPr>
              <a:t> (standard group policy)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Offer applies to </a:t>
            </a:r>
            <a:r>
              <a:rPr lang="en-US" sz="1800" b="1">
                <a:effectLst/>
                <a:latin typeface="Calibri" panose="020F0502020204030204" pitchFamily="34" charset="0"/>
                <a:ea typeface="Calibri" panose="020F0502020204030204" pitchFamily="34" charset="0"/>
                <a:cs typeface="Calibri" panose="020F0502020204030204" pitchFamily="34" charset="0"/>
              </a:rPr>
              <a:t>select 2024 and 2025 sailings for Europe and Mekong</a:t>
            </a:r>
            <a:r>
              <a:rPr lang="en-US" sz="1800">
                <a:effectLst/>
                <a:latin typeface="Calibri" panose="020F0502020204030204" pitchFamily="34" charset="0"/>
                <a:ea typeface="Calibri" panose="020F0502020204030204" pitchFamily="34"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Upfront Stateroom is based in a Category E for Europe and Category C Mekong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Upgrades available at 50% of brochure fare within 60 days of embarkation date; subject to availability.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TA can opt to pay full upgrade price if reserving stateroom prior to 60 days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If group falls under 5 staterooms by embarkation date, TA Upfront Stateroom reverts to full retail price.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The TA Upfront Stateroom is limited to 1 per Travel Agency on any one sailing and is only applicable to the stateroom the travel advisor will be occupying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Calibri" panose="020F0502020204030204" pitchFamily="34" charset="0"/>
              </a:rPr>
              <a:t>When applicable, Group Amenity Points can be redeemed for $50 onboard credit, a bottle of wine or a box of chocolates per stateroom; confirmed Travel Advisor escort at a travel advisor rate cannot be redeemed in addition to the TA Upfront Stateroom offer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l">
              <a:lnSpc>
                <a:spcPct val="100000"/>
              </a:lnSpc>
              <a:spcAft>
                <a:spcPts val="1200"/>
              </a:spcAft>
              <a:buFont typeface="Arial" panose="020B0604020202020204" pitchFamily="34" charset="0"/>
              <a:buChar char="•"/>
            </a:pPr>
            <a:endParaRPr/>
          </a:p>
        </p:txBody>
      </p:sp>
    </p:spTree>
    <p:extLst>
      <p:ext uri="{BB962C8B-B14F-4D97-AF65-F5344CB8AC3E}">
        <p14:creationId xmlns:p14="http://schemas.microsoft.com/office/powerpoint/2010/main" val="1761159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2023 Travel Leaders Network Amenity Program: 50 dates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Terms &amp; Conditions: All prices listed are in USD. Dates listed are embarkation dates. Offer valid on new bookings for the 2023 departures listed above, valid from April 15, 2022 through sailing date. Rates are per person for cruise only based on double occupancy in a Category E (Mekong - Category C). Optional land programs, port charges, gratuities, visas and airfare are additional; please ask for details. Onboard credit amounts are $300 per stateroom ($150 per person), based on double occupancy (solo travelers receive half). Offer is combinable with current promotions and is applicable to FIT and Group bookings. Some restrictions may apply. Availability is limited on each cruise and the offer is subject to change or discontinuation without notice. OBCTLN. CST#2065452-20. V22NOV30SI</a:t>
            </a:r>
            <a:endParaRPr lang="en-US" b="1" u="sng"/>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2023 Travel Leaders Network Block Program: 50 dates</a:t>
            </a:r>
          </a:p>
          <a:p>
            <a:r>
              <a:rPr lang="en-US"/>
              <a:t>Terms &amp; Conditions: Contact </a:t>
            </a:r>
            <a:r>
              <a:rPr lang="en-US" err="1"/>
              <a:t>AmaWaterways</a:t>
            </a:r>
            <a:r>
              <a:rPr lang="en-US"/>
              <a:t> directly and identify yourself as a Travel Leaders Network advisor and ask for the exclusive Block Program. *Must ask for Promo Code TLNBLOCK at time of booking in order to receive. Offer valid on new FIT bookings made from April 15, 2022 through sailing date on Travel Leaders Network 2023 Block dates only. Dates listed are embarkation dates. All prices listed are in USD. Rates are per person for cruise only based on double occupancy in a Category E (Mekong - Category C). Block program is combinable with current promotional offers available at the time of booking; not combinable with Travel Leaders Amenity and Travel Leaders Distinctive Voyages programs; not combinable with AMEX Card Benefit programs. Block offer is applicable to FIT bookings only and not applicable to groups. 25% commission is calculated on the cruise fare only; land, air and insurance will be at standard commission rates. Onboard credit amounts are $300 per stateroom ($150 per person), based on double occupancy (solo travelers receive half). Optional land programs, port charges, intra-Asia and international airfare are additional; please ask for details. Availability is limited on each cruise and the offer is subject to change or discontinuation without notice. </a:t>
            </a:r>
            <a:r>
              <a:rPr lang="en-US" err="1"/>
              <a:t>AmaWaterways</a:t>
            </a:r>
            <a:r>
              <a:rPr lang="en-US"/>
              <a:t> reserves the right to correct any errors or omissions at any time. CST#2065452-20. V22APR05SI</a:t>
            </a:r>
          </a:p>
          <a:p>
            <a:endParaRPr lang="en-US"/>
          </a:p>
          <a:p>
            <a:r>
              <a:rPr lang="en-US" b="1" u="sng"/>
              <a:t>2023 Travel Leaders Network Distinctive Voyages Program: 10 dates</a:t>
            </a:r>
            <a:endParaRPr lang="en-US"/>
          </a:p>
          <a:p>
            <a:r>
              <a:rPr lang="en-US"/>
              <a:t>Terms and Conditions:</a:t>
            </a:r>
          </a:p>
          <a:p>
            <a:r>
              <a:rPr lang="en-US"/>
              <a:t>Dates listed are embarkation dates. Rates listed are per person in USD for cruise only; Port charges, stateroom upgrades, optional land programs, gratuities and airfare are additional; please ask for details. Offer is valid on new bookings starting April 1, 2022 through sailing date and is combinable with current promotional offers available at the time of booking. Offer is not combinable with Travel Leaders Block Program or Travel Leaders Amenity Program and is not applicable to groups. Travel Leaders Network guests receive an exclusive shore excursion and cocktail reception on the select dates listed above. *A minimum number of 5 staterooms/10 guests is required for the exclusive shore excursion and onboard cocktail reception. If the minimum is not met, guests will receive $150 USD per person onboard credit and a bottle of wine in lieu of the private tour and cocktail party. Offer is capacity controlled and subject to modification, reduction or withdrawal without notice. Registration as a seller of travel does not constitute approval by the State of California. CST#2065452-20. V22APR13SI</a:t>
            </a:r>
            <a:endParaRPr lang="en-US" b="1"/>
          </a:p>
        </p:txBody>
      </p:sp>
    </p:spTree>
    <p:extLst>
      <p:ext uri="{BB962C8B-B14F-4D97-AF65-F5344CB8AC3E}">
        <p14:creationId xmlns:p14="http://schemas.microsoft.com/office/powerpoint/2010/main" val="4145883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6CA65-E1AF-419D-9445-CC006A6E829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75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We have been leading the Way for the past 21 years and we can’t wait to see what the next 21 will bring.</a:t>
            </a:r>
          </a:p>
          <a:p>
            <a:endParaRPr lang="en-US" sz="1200"/>
          </a:p>
          <a:p>
            <a:r>
              <a:rPr lang="en-US" sz="1200"/>
              <a:t>While there is not a bad river cruise product, out there, it is important to recognize the differences, and at AmaWaterways, our key differentiator starts with our people, our owners, Rudi, Kristin and Gary and of course our crew on our ships, making our guests feel at home.  They are there to bend over backwards to ensure they are exceeding our guests' expectations every step of the way.</a:t>
            </a:r>
          </a:p>
          <a:p>
            <a:endParaRPr lang="en-US" sz="1200"/>
          </a:p>
          <a:p>
            <a:r>
              <a:rPr lang="en-US" sz="1200"/>
              <a:t>We can’t forget our inclusion, yes, we may not be all inclusive, but we are more inclusive providing the luxury of more.</a:t>
            </a:r>
          </a:p>
          <a:p>
            <a:endParaRPr lang="en-US" sz="1200"/>
          </a:p>
          <a:p>
            <a:r>
              <a:rPr lang="en-US" sz="1200"/>
              <a:t>Remember, its not what you pay to get on the ship, but what you pay to get off the ship.</a:t>
            </a:r>
          </a:p>
          <a:p>
            <a:endParaRPr lang="en-US" sz="1200"/>
          </a:p>
          <a:p>
            <a:r>
              <a:rPr lang="en-US" sz="1200"/>
              <a:t>From the quality of our food, to our dedicated wellness hosts onboard, our accommodation and our ships, including the AmaMagna and of course the inclusions, from our all included shore excursions, vs 1 per day, our CM with you on the land portion as well as the cruise, our complimentary wi-fi, we actually spend more money on our wi-fi than on our fuel, and our sparkling wine at breakfast, and unlimited wine and beer during lunch and dinner as well as our sip and sail one hour before dinner.  Even our specialty restaurant, The Chef’s Table is included.  All our award-winning onboard dining is included, with no buffet service.  All meals are prepared fresh a la carte or ala minute.</a:t>
            </a:r>
          </a:p>
          <a:p>
            <a:endParaRPr lang="en-US" sz="1200"/>
          </a:p>
          <a:p>
            <a:r>
              <a:rPr lang="en-US" sz="1200"/>
              <a:t>In addition, our deposit is due 7-days after you make your booking and final payment is due 90 days prior to departure.</a:t>
            </a:r>
          </a:p>
          <a:p>
            <a:endParaRPr lang="en-US" sz="1200"/>
          </a:p>
          <a:p>
            <a:r>
              <a:rPr lang="en-US" sz="1200"/>
              <a:t>We are also very proud of all the accolades and awards we continue to receive.  Something we are very proud of and never take for granted.</a:t>
            </a:r>
          </a:p>
          <a:p>
            <a:endParaRPr lang="en-US" sz="1200"/>
          </a:p>
          <a:p>
            <a:r>
              <a:rPr lang="en-US" sz="1200"/>
              <a:t>Thank you for continuing to believe in us and sending your valued clients to us.  We promise we will continue to take care of them while creating those customers for life that will be coming back to you time after time.</a:t>
            </a:r>
          </a:p>
          <a:p>
            <a:endParaRPr lang="en-US"/>
          </a:p>
        </p:txBody>
      </p:sp>
      <p:sp>
        <p:nvSpPr>
          <p:cNvPr id="4" name="Slide Number Placeholder 3"/>
          <p:cNvSpPr>
            <a:spLocks noGrp="1"/>
          </p:cNvSpPr>
          <p:nvPr>
            <p:ph type="sldNum" sz="quarter" idx="5"/>
          </p:nvPr>
        </p:nvSpPr>
        <p:spPr/>
        <p:txBody>
          <a:bodyPr/>
          <a:lstStyle/>
          <a:p>
            <a:fld id="{AB028BA7-8454-47D4-9747-0850EF68156A}" type="slidenum">
              <a:rPr lang="en-US" smtClean="0"/>
              <a:t>4</a:t>
            </a:fld>
            <a:endParaRPr lang="en-US"/>
          </a:p>
        </p:txBody>
      </p:sp>
    </p:spTree>
    <p:extLst>
      <p:ext uri="{BB962C8B-B14F-4D97-AF65-F5344CB8AC3E}">
        <p14:creationId xmlns:p14="http://schemas.microsoft.com/office/powerpoint/2010/main" val="1312624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E1A818-630A-4FFE-A9FB-23E2A7346725}" type="slidenum">
              <a:rPr lang="en-US" smtClean="0"/>
              <a:t>22</a:t>
            </a:fld>
            <a:endParaRPr lang="en-US"/>
          </a:p>
        </p:txBody>
      </p:sp>
    </p:spTree>
    <p:extLst>
      <p:ext uri="{BB962C8B-B14F-4D97-AF65-F5344CB8AC3E}">
        <p14:creationId xmlns:p14="http://schemas.microsoft.com/office/powerpoint/2010/main" val="738456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see our 22 ships in Europe + 1 more coming in 2025</a:t>
            </a:r>
          </a:p>
          <a:p>
            <a:endParaRPr lang="en-US"/>
          </a:p>
          <a:p>
            <a:r>
              <a:rPr lang="en-US"/>
              <a:t>3 in Africa – 2 on the Nile River (1 is currently sailing and 1 is coming in 2024 and 1 on the Chobe River</a:t>
            </a:r>
          </a:p>
          <a:p>
            <a:endParaRPr lang="en-US"/>
          </a:p>
          <a:p>
            <a:r>
              <a:rPr lang="en-US"/>
              <a:t>1 in Vietnam and Cambodia on the Mekong River</a:t>
            </a:r>
          </a:p>
          <a:p>
            <a:endParaRPr lang="en-US"/>
          </a:p>
          <a:p>
            <a:r>
              <a:rPr lang="en-US"/>
              <a:t>And 2 coming in 2024 for Colombia on the Magdalena River</a:t>
            </a:r>
          </a:p>
        </p:txBody>
      </p:sp>
      <p:sp>
        <p:nvSpPr>
          <p:cNvPr id="4" name="Slide Number Placeholder 3"/>
          <p:cNvSpPr>
            <a:spLocks noGrp="1"/>
          </p:cNvSpPr>
          <p:nvPr>
            <p:ph type="sldNum" sz="quarter" idx="5"/>
          </p:nvPr>
        </p:nvSpPr>
        <p:spPr/>
        <p:txBody>
          <a:bodyPr/>
          <a:lstStyle/>
          <a:p>
            <a:fld id="{AB028BA7-8454-47D4-9747-0850EF68156A}" type="slidenum">
              <a:rPr lang="en-US" smtClean="0"/>
              <a:t>5</a:t>
            </a:fld>
            <a:endParaRPr lang="en-US"/>
          </a:p>
        </p:txBody>
      </p:sp>
    </p:spTree>
    <p:extLst>
      <p:ext uri="{BB962C8B-B14F-4D97-AF65-F5344CB8AC3E}">
        <p14:creationId xmlns:p14="http://schemas.microsoft.com/office/powerpoint/2010/main" val="1152758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Calibri"/>
                <a:cs typeface="Calibri"/>
              </a:rPr>
              <a:t>Here you see the world of AmaWaterways:</a:t>
            </a:r>
          </a:p>
          <a:p>
            <a:r>
              <a:rPr lang="en-US">
                <a:solidFill>
                  <a:srgbClr val="000000"/>
                </a:solidFill>
                <a:latin typeface="Calibri"/>
                <a:cs typeface="Calibri"/>
              </a:rPr>
              <a:t>Starting with Europe We are on the Danube and the Rhine Rivers offering over 20 itineraries on these fascinating rivers.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Calibri"/>
                <a:cs typeface="Calibri"/>
              </a:rPr>
              <a:t>It also depends on the time of year, as we like to say, there are four seasons on the Danube and Rhine, and depending on when you cruise, you will have a very different and unique experience, and especially during the holidays with the many popular Christmas Markets cruises.</a:t>
            </a:r>
          </a:p>
          <a:p>
            <a:endParaRPr lang="en-US">
              <a:solidFill>
                <a:srgbClr val="000000"/>
              </a:solidFill>
              <a:latin typeface="Calibri"/>
              <a:cs typeface="Calibri"/>
            </a:endParaRPr>
          </a:p>
          <a:p>
            <a:r>
              <a:rPr lang="en-US">
                <a:solidFill>
                  <a:srgbClr val="000000"/>
                </a:solidFill>
                <a:latin typeface="Calibri"/>
                <a:cs typeface="Calibri"/>
              </a:rPr>
              <a:t>In France, we have 6 different itineraries, on the Seine, the Rhone and the Bordeaux &amp; Burgundy Regions.</a:t>
            </a:r>
          </a:p>
          <a:p>
            <a:endParaRPr lang="en-US">
              <a:solidFill>
                <a:srgbClr val="000000"/>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Calibri"/>
                <a:cs typeface="Calibri"/>
              </a:rPr>
              <a:t>In Portugal, we have 2 different itineraries on the Douro River, </a:t>
            </a:r>
            <a:r>
              <a:rPr lang="en-US"/>
              <a:t>a roundtrip Porto option and an open jaw Porto to Vega Terron offering a land extension in Madrid.</a:t>
            </a:r>
          </a:p>
          <a:p>
            <a:endParaRPr lang="en-US">
              <a:solidFill>
                <a:srgbClr val="000000"/>
              </a:solidFill>
              <a:latin typeface="Calibri"/>
              <a:cs typeface="Calibri"/>
            </a:endParaRPr>
          </a:p>
          <a:p>
            <a:r>
              <a:rPr lang="en-US">
                <a:solidFill>
                  <a:srgbClr val="000000"/>
                </a:solidFill>
                <a:latin typeface="Calibri"/>
                <a:cs typeface="Calibri"/>
              </a:rPr>
              <a:t>In total, we have a total of 22 ships in Europe, soon to be 23 with the addition of the </a:t>
            </a:r>
            <a:r>
              <a:rPr lang="en-US" err="1">
                <a:solidFill>
                  <a:srgbClr val="000000"/>
                </a:solidFill>
                <a:latin typeface="Calibri"/>
                <a:cs typeface="Calibri"/>
              </a:rPr>
              <a:t>AmaSintra</a:t>
            </a:r>
            <a:r>
              <a:rPr lang="en-US">
                <a:solidFill>
                  <a:srgbClr val="000000"/>
                </a:solidFill>
                <a:latin typeface="Calibri"/>
                <a:cs typeface="Calibri"/>
              </a:rPr>
              <a:t> in Portugal.</a:t>
            </a:r>
          </a:p>
          <a:p>
            <a:endParaRPr lang="en-US">
              <a:solidFill>
                <a:srgbClr val="000000"/>
              </a:solidFill>
              <a:latin typeface="Calibri"/>
              <a:cs typeface="Calibri"/>
            </a:endParaRPr>
          </a:p>
          <a:p>
            <a:r>
              <a:rPr lang="en-US">
                <a:solidFill>
                  <a:srgbClr val="000000"/>
                </a:solidFill>
                <a:latin typeface="Calibri"/>
                <a:cs typeface="Calibri"/>
              </a:rPr>
              <a:t>And then our exotics:</a:t>
            </a:r>
          </a:p>
          <a:p>
            <a:r>
              <a:rPr lang="en-US">
                <a:solidFill>
                  <a:srgbClr val="000000"/>
                </a:solidFill>
                <a:latin typeface="Calibri"/>
                <a:cs typeface="Calibri"/>
              </a:rPr>
              <a:t>On the Mekong visiting Vietnam &amp; Cambodia </a:t>
            </a:r>
          </a:p>
          <a:p>
            <a:r>
              <a:rPr lang="en-US">
                <a:solidFill>
                  <a:srgbClr val="000000"/>
                </a:solidFill>
                <a:latin typeface="Calibri"/>
                <a:cs typeface="Calibri"/>
              </a:rPr>
              <a:t>On the Chobe River for our Africa Safaris and Wildlife Cruises </a:t>
            </a:r>
          </a:p>
          <a:p>
            <a:r>
              <a:rPr lang="en-US">
                <a:solidFill>
                  <a:srgbClr val="000000"/>
                </a:solidFill>
                <a:latin typeface="Calibri"/>
                <a:cs typeface="Calibri"/>
              </a:rPr>
              <a:t>And lastly on the Nile with our new Secrets of Egypt &amp; the Nile cruises.</a:t>
            </a:r>
          </a:p>
          <a:p>
            <a:endParaRPr lang="en-US">
              <a:solidFill>
                <a:srgbClr val="000000"/>
              </a:solidFill>
              <a:latin typeface="Calibri"/>
              <a:cs typeface="Calibri"/>
            </a:endParaRPr>
          </a:p>
          <a:p>
            <a:r>
              <a:rPr lang="en-US">
                <a:solidFill>
                  <a:srgbClr val="000000"/>
                </a:solidFill>
                <a:latin typeface="Calibri"/>
                <a:cs typeface="Calibri"/>
              </a:rPr>
              <a:t>And starting next year, we will start cruising on the Magdalena River in Colombia.</a:t>
            </a:r>
          </a:p>
          <a:p>
            <a:endParaRPr lang="en-US">
              <a:solidFill>
                <a:srgbClr val="000000"/>
              </a:solidFill>
              <a:latin typeface="Calibri"/>
              <a:cs typeface="Calibri"/>
            </a:endParaRPr>
          </a:p>
          <a:p>
            <a:r>
              <a:rPr lang="en-US"/>
              <a:t>Our beautiful new </a:t>
            </a:r>
            <a:r>
              <a:rPr lang="en-US" err="1"/>
              <a:t>AmaDahlia</a:t>
            </a:r>
            <a:r>
              <a:rPr lang="en-US"/>
              <a:t> started cruising in September of 2021 on her Secrets of Egypt &amp; the Nile itinerary.</a:t>
            </a:r>
          </a:p>
          <a:p>
            <a:r>
              <a:rPr lang="en-US"/>
              <a:t>36 staterooms carrying only 72 guests</a:t>
            </a:r>
          </a:p>
          <a:p>
            <a:endParaRPr lang="en-US"/>
          </a:p>
          <a:p>
            <a:r>
              <a:rPr lang="en-US"/>
              <a:t>11-night program</a:t>
            </a:r>
          </a:p>
          <a:p>
            <a:endParaRPr lang="en-US"/>
          </a:p>
          <a:p>
            <a:r>
              <a:rPr lang="en-US"/>
              <a:t>Join us on the Nile, the longest river in the world</a:t>
            </a:r>
          </a:p>
          <a:p>
            <a:r>
              <a:rPr lang="en-US"/>
              <a:t>Cruising on our beautiful </a:t>
            </a:r>
            <a:r>
              <a:rPr lang="en-US" err="1"/>
              <a:t>AmaDahlia</a:t>
            </a:r>
            <a:r>
              <a:rPr lang="en-US"/>
              <a:t> r/t Luxor </a:t>
            </a:r>
          </a:p>
          <a:p>
            <a:endParaRPr lang="en-US"/>
          </a:p>
          <a:p>
            <a:r>
              <a:rPr lang="en-US"/>
              <a:t>3-night pre in Cairo - </a:t>
            </a:r>
            <a:r>
              <a:rPr lang="en-US" sz="1200" b="0" i="0" u="none" strike="noStrike" kern="1200">
                <a:solidFill>
                  <a:schemeClr val="tx1"/>
                </a:solidFill>
                <a:effectLst/>
                <a:latin typeface="+mn-lt"/>
                <a:ea typeface="+mn-ea"/>
                <a:cs typeface="+mn-cs"/>
              </a:rPr>
              <a:t>Four Seasons Residence Hotel in Cairo</a:t>
            </a:r>
            <a:endParaRPr lang="en-US"/>
          </a:p>
          <a:p>
            <a:r>
              <a:rPr lang="en-US"/>
              <a:t>7-night cruise on the Nile r/t Luxor</a:t>
            </a:r>
          </a:p>
          <a:p>
            <a:r>
              <a:rPr lang="en-US"/>
              <a:t>1-night post in Cairo - </a:t>
            </a:r>
            <a:r>
              <a:rPr lang="en-US" sz="1200" b="0" i="0" u="none" strike="noStrike" kern="1200">
                <a:solidFill>
                  <a:schemeClr val="tx1"/>
                </a:solidFill>
                <a:effectLst/>
                <a:latin typeface="+mn-lt"/>
                <a:ea typeface="+mn-ea"/>
                <a:cs typeface="+mn-cs"/>
              </a:rPr>
              <a:t>Four Seasons Residence Hotel in Cairo</a:t>
            </a:r>
            <a:endParaRPr lang="en-US"/>
          </a:p>
          <a:p>
            <a:endParaRPr lang="en-US"/>
          </a:p>
          <a:p>
            <a:r>
              <a:rPr lang="en-US"/>
              <a:t>3-night pre in Dubai at the Marina Park Hyatt</a:t>
            </a:r>
          </a:p>
          <a:p>
            <a:r>
              <a:rPr lang="en-US"/>
              <a:t>4-night pre in Jordan</a:t>
            </a:r>
          </a:p>
          <a:p>
            <a:r>
              <a:rPr lang="en-US"/>
              <a:t>4-night post in Jerusalem at the Waldorf Astoria</a:t>
            </a:r>
          </a:p>
          <a:p>
            <a:endParaRPr lang="en-US">
              <a:solidFill>
                <a:srgbClr val="000000"/>
              </a:solidFill>
              <a:latin typeface="Calibri"/>
              <a:cs typeface="Calibri"/>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Arial" panose="020B0604020202020204" pitchFamily="34" charset="0"/>
              </a:rPr>
              <a:t>We are so excited to being the first to start cruises on the beautiful Magdalena River.</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Arial" panose="020B0604020202020204" pitchFamily="34" charset="0"/>
              </a:rPr>
              <a:t>We will have 2 itineraries, our Wonders of Colombia (from Cartagena to </a:t>
            </a:r>
            <a:r>
              <a:rPr lang="en-US" sz="1200" err="1">
                <a:effectLst/>
                <a:latin typeface="Calibri" panose="020F0502020204030204" pitchFamily="34" charset="0"/>
                <a:ea typeface="Calibri" panose="020F0502020204030204" pitchFamily="34" charset="0"/>
                <a:cs typeface="Arial" panose="020B0604020202020204" pitchFamily="34" charset="0"/>
              </a:rPr>
              <a:t>Baranquilla</a:t>
            </a:r>
            <a:r>
              <a:rPr lang="en-US" sz="1200">
                <a:effectLst/>
                <a:latin typeface="Calibri" panose="020F0502020204030204" pitchFamily="34" charset="0"/>
                <a:ea typeface="Calibri" panose="020F0502020204030204" pitchFamily="34" charset="0"/>
                <a:cs typeface="Arial" panose="020B0604020202020204" pitchFamily="34" charset="0"/>
              </a:rPr>
              <a:t>), and the Magic of Colombia (from </a:t>
            </a:r>
            <a:r>
              <a:rPr lang="en-US" sz="1200" err="1">
                <a:effectLst/>
                <a:latin typeface="Calibri" panose="020F0502020204030204" pitchFamily="34" charset="0"/>
                <a:ea typeface="Calibri" panose="020F0502020204030204" pitchFamily="34" charset="0"/>
                <a:cs typeface="Arial" panose="020B0604020202020204" pitchFamily="34" charset="0"/>
              </a:rPr>
              <a:t>Baranquilla</a:t>
            </a:r>
            <a:r>
              <a:rPr lang="en-US" sz="1200">
                <a:effectLst/>
                <a:latin typeface="Calibri" panose="020F0502020204030204" pitchFamily="34" charset="0"/>
                <a:ea typeface="Calibri" panose="020F0502020204030204" pitchFamily="34" charset="0"/>
                <a:cs typeface="Arial" panose="020B0604020202020204" pitchFamily="34" charset="0"/>
              </a:rPr>
              <a:t> to Cartagena) </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Arial" panose="020B0604020202020204" pitchFamily="34" charset="0"/>
              </a:rPr>
              <a:t>We are also offering three amazing land packages in Medellin, Cartagena and Panama City which we will talk about shortly.</a:t>
            </a:r>
            <a:endParaRPr lang="en-US">
              <a:ea typeface="Calibri"/>
              <a:cs typeface="Calibri"/>
            </a:endParaRPr>
          </a:p>
          <a:p>
            <a:endParaRPr lang="en-US">
              <a:solidFill>
                <a:srgbClr val="000000"/>
              </a:solidFill>
              <a:latin typeface="Calibri"/>
              <a:cs typeface="Calibri"/>
            </a:endParaRPr>
          </a:p>
          <a:p>
            <a:pPr marL="0" marR="0">
              <a:lnSpc>
                <a:spcPct val="107000"/>
              </a:lnSpc>
              <a:spcBef>
                <a:spcPts val="0"/>
              </a:spcBef>
              <a:spcAft>
                <a:spcPts val="800"/>
              </a:spcAft>
            </a:pPr>
            <a:r>
              <a:rPr lang="en-US" sz="1200">
                <a:effectLst/>
                <a:highlight>
                  <a:srgbClr val="00FFFF"/>
                </a:highlight>
                <a:latin typeface="Calibri" panose="020F0502020204030204" pitchFamily="34" charset="0"/>
                <a:ea typeface="Calibri" panose="020F0502020204030204" pitchFamily="34" charset="0"/>
                <a:cs typeface="Arial" panose="020B0604020202020204" pitchFamily="34" charset="0"/>
              </a:rPr>
              <a:t>The </a:t>
            </a:r>
            <a:r>
              <a:rPr lang="en-US" sz="1200" err="1">
                <a:effectLst/>
                <a:highlight>
                  <a:srgbClr val="00FFFF"/>
                </a:highlight>
                <a:latin typeface="Calibri" panose="020F0502020204030204" pitchFamily="34" charset="0"/>
                <a:ea typeface="Calibri" panose="020F0502020204030204" pitchFamily="34" charset="0"/>
                <a:cs typeface="Arial" panose="020B0604020202020204" pitchFamily="34" charset="0"/>
              </a:rPr>
              <a:t>AmaMagdalena</a:t>
            </a:r>
            <a:r>
              <a:rPr lang="en-US" sz="1200">
                <a:effectLst/>
                <a:highlight>
                  <a:srgbClr val="00FFFF"/>
                </a:highlight>
                <a:latin typeface="Calibri" panose="020F0502020204030204" pitchFamily="34" charset="0"/>
                <a:ea typeface="Calibri" panose="020F0502020204030204" pitchFamily="34" charset="0"/>
                <a:cs typeface="Arial" panose="020B0604020202020204" pitchFamily="34" charset="0"/>
              </a:rPr>
              <a:t> will start sailing in March of 2024</a:t>
            </a:r>
          </a:p>
          <a:p>
            <a:pPr marL="0" marR="0">
              <a:lnSpc>
                <a:spcPct val="107000"/>
              </a:lnSpc>
              <a:spcBef>
                <a:spcPts val="0"/>
              </a:spcBef>
              <a:spcAft>
                <a:spcPts val="800"/>
              </a:spcAft>
            </a:pPr>
            <a:r>
              <a:rPr lang="en-US" sz="1200">
                <a:effectLst/>
                <a:highlight>
                  <a:srgbClr val="00FFFF"/>
                </a:highlight>
                <a:latin typeface="Calibri" panose="020F0502020204030204" pitchFamily="34" charset="0"/>
                <a:ea typeface="Calibri" panose="020F0502020204030204" pitchFamily="34" charset="0"/>
                <a:cs typeface="Arial" panose="020B0604020202020204" pitchFamily="34" charset="0"/>
              </a:rPr>
              <a:t>30 staterooms / 60 guests</a:t>
            </a:r>
          </a:p>
          <a:p>
            <a:pPr marL="0" marR="0">
              <a:lnSpc>
                <a:spcPct val="107000"/>
              </a:lnSpc>
              <a:spcBef>
                <a:spcPts val="0"/>
              </a:spcBef>
              <a:spcAft>
                <a:spcPts val="800"/>
              </a:spcAft>
            </a:pPr>
            <a:r>
              <a:rPr lang="en-US" sz="1200">
                <a:effectLst/>
                <a:highlight>
                  <a:srgbClr val="00FFFF"/>
                </a:highlight>
                <a:latin typeface="Calibri" panose="020F0502020204030204" pitchFamily="34" charset="0"/>
                <a:ea typeface="Calibri" panose="020F0502020204030204" pitchFamily="34" charset="0"/>
                <a:cs typeface="Arial" panose="020B0604020202020204" pitchFamily="34" charset="0"/>
              </a:rPr>
              <a:t>The </a:t>
            </a:r>
            <a:r>
              <a:rPr lang="en-US" sz="1200" err="1">
                <a:effectLst/>
                <a:highlight>
                  <a:srgbClr val="00FFFF"/>
                </a:highlight>
                <a:latin typeface="Calibri" panose="020F0502020204030204" pitchFamily="34" charset="0"/>
                <a:ea typeface="Calibri" panose="020F0502020204030204" pitchFamily="34" charset="0"/>
                <a:cs typeface="Arial" panose="020B0604020202020204" pitchFamily="34" charset="0"/>
              </a:rPr>
              <a:t>AmaMelodia</a:t>
            </a:r>
            <a:r>
              <a:rPr lang="en-US" sz="1200">
                <a:effectLst/>
                <a:highlight>
                  <a:srgbClr val="00FFFF"/>
                </a:highlight>
                <a:latin typeface="Calibri" panose="020F0502020204030204" pitchFamily="34" charset="0"/>
                <a:ea typeface="Calibri" panose="020F0502020204030204" pitchFamily="34" charset="0"/>
                <a:cs typeface="Arial" panose="020B0604020202020204" pitchFamily="34" charset="0"/>
              </a:rPr>
              <a:t> will start sailing in April of 2024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highlight>
                  <a:srgbClr val="00FFFF"/>
                </a:highlight>
                <a:latin typeface="Calibri" panose="020F0502020204030204" pitchFamily="34" charset="0"/>
                <a:ea typeface="Calibri" panose="020F0502020204030204" pitchFamily="34" charset="0"/>
                <a:cs typeface="Arial" panose="020B0604020202020204" pitchFamily="34" charset="0"/>
              </a:rPr>
              <a:t>32 staterooms / 64 guests</a:t>
            </a:r>
          </a:p>
          <a:p>
            <a:endParaRPr lang="en-US"/>
          </a:p>
          <a:p>
            <a:r>
              <a:rPr lang="en-US"/>
              <a:t>We will have a slight pause of 6 weeks, but we will always have a ship in operation</a:t>
            </a:r>
          </a:p>
          <a:p>
            <a:endParaRPr lang="en-US"/>
          </a:p>
          <a:p>
            <a:r>
              <a:rPr lang="en-US"/>
              <a:t>The perfect ships for a charter, where you can truly customize your experience from start to finish.</a:t>
            </a:r>
          </a:p>
          <a:p>
            <a:endParaRPr lang="en-US">
              <a:solidFill>
                <a:srgbClr val="000000"/>
              </a:solidFill>
              <a:latin typeface="Calibri"/>
              <a:cs typeface="Calibri"/>
            </a:endParaRPr>
          </a:p>
          <a:p>
            <a:r>
              <a:rPr lang="en-US">
                <a:solidFill>
                  <a:srgbClr val="000000"/>
                </a:solidFill>
                <a:latin typeface="Calibri"/>
                <a:cs typeface="Calibri"/>
              </a:rPr>
              <a:t>	</a:t>
            </a:r>
          </a:p>
          <a:p>
            <a:r>
              <a:rPr lang="en-US">
                <a:solidFill>
                  <a:srgbClr val="000000"/>
                </a:solidFill>
                <a:latin typeface="Calibri"/>
                <a:cs typeface="Calibri"/>
              </a:rPr>
              <a:t>As you can see something for everyone, and you are in great hands with Avoya Travel.  They will be able to offer you the perfect itinerary of a lifetime that will keep you coming back not only to them but to AmaWaterways.</a:t>
            </a:r>
          </a:p>
          <a:p>
            <a:r>
              <a:rPr lang="en-US">
                <a:solidFill>
                  <a:srgbClr val="000000"/>
                </a:solidFill>
                <a:latin typeface="Calibri"/>
                <a:cs typeface="Calibri"/>
              </a:rPr>
              <a:t> </a:t>
            </a:r>
          </a:p>
          <a:p>
            <a:endParaRPr lang="en-US">
              <a:solidFill>
                <a:srgbClr val="000000"/>
              </a:solidFill>
              <a:latin typeface="Calibri"/>
              <a:cs typeface="Calibri"/>
            </a:endParaRPr>
          </a:p>
          <a:p>
            <a:r>
              <a:rPr lang="en-US"/>
              <a:t>In Portugal on the Douro River we offer two option, a roundtrip Porto option and an open jaw Porto to Vega Terron offering a land extension in Madrid.</a:t>
            </a:r>
          </a:p>
          <a:p>
            <a:endParaRPr lang="en-US">
              <a:solidFill>
                <a:srgbClr val="000000"/>
              </a:solidFill>
              <a:latin typeface="Calibri"/>
              <a:cs typeface="Calibri"/>
            </a:endParaRPr>
          </a:p>
          <a:p>
            <a:r>
              <a:rPr lang="en-US">
                <a:solidFill>
                  <a:srgbClr val="000000"/>
                </a:solidFill>
                <a:latin typeface="Calibri"/>
                <a:cs typeface="Calibri"/>
              </a:rPr>
              <a:t>These 2 rivers are our most popular rivers and the perfect options for those first-time cruisers</a:t>
            </a:r>
          </a:p>
          <a:p>
            <a:endParaRPr lang="en-US">
              <a:solidFill>
                <a:srgbClr val="000000"/>
              </a:solidFill>
              <a:latin typeface="Calibri"/>
              <a:cs typeface="Calibri"/>
            </a:endParaRPr>
          </a:p>
          <a:p>
            <a:r>
              <a:rPr lang="en-US">
                <a:solidFill>
                  <a:srgbClr val="000000"/>
                </a:solidFill>
                <a:latin typeface="Calibri"/>
                <a:cs typeface="Calibri"/>
              </a:rPr>
              <a:t>As you know river cruising offers so many choices and these rivers can be traveled to over and over again and offer a completely different vacation experience every time!  </a:t>
            </a:r>
          </a:p>
          <a:p>
            <a:endParaRPr lang="en-US">
              <a:solidFill>
                <a:srgbClr val="000000"/>
              </a:solidFill>
              <a:latin typeface="Calibri"/>
              <a:cs typeface="Calibri"/>
            </a:endParaRPr>
          </a:p>
          <a:p>
            <a:r>
              <a:rPr lang="en-US">
                <a:solidFill>
                  <a:srgbClr val="000000"/>
                </a:solidFill>
                <a:latin typeface="Calibri"/>
                <a:cs typeface="Calibri"/>
              </a:rPr>
              <a:t>It also depends on the time of year, as we like to say, there are four seasons on the Danube and Rhine, and depending on when you will have a very different and unique experience, and especially during the holidays with the many popular Christmas Markets</a:t>
            </a:r>
          </a:p>
          <a:p>
            <a:endParaRPr lang="en-US">
              <a:solidFill>
                <a:srgbClr val="000000"/>
              </a:solidFill>
              <a:latin typeface="Calibri"/>
              <a:cs typeface="Calibri"/>
            </a:endParaRPr>
          </a:p>
          <a:p>
            <a:r>
              <a:rPr lang="en-US">
                <a:solidFill>
                  <a:srgbClr val="000000"/>
                </a:solidFill>
                <a:latin typeface="Calibri"/>
                <a:cs typeface="Calibri"/>
              </a:rPr>
              <a:t>Here you can see Budapest in Hungary, the starting and ending point of many of our Danube itineraries.</a:t>
            </a:r>
          </a:p>
          <a:p>
            <a:endParaRPr lang="en-US">
              <a:solidFill>
                <a:srgbClr val="000000"/>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Calibri"/>
                <a:cs typeface="Calibri"/>
              </a:rPr>
              <a:t>On the right of the slide, you see the Rhine Gorge, with its</a:t>
            </a:r>
            <a:r>
              <a:rPr lang="en-US" sz="1200">
                <a:effectLst/>
                <a:latin typeface="+mn-lt"/>
                <a:ea typeface="+mn-ea"/>
                <a:cs typeface="+mn-cs"/>
                <a:sym typeface="Calibri"/>
              </a:rPr>
              <a:t> crown jewels consisting of more than 40 castles lining its banks </a:t>
            </a:r>
          </a:p>
          <a:p>
            <a:endParaRPr lang="en-US">
              <a:solidFill>
                <a:srgbClr val="000000"/>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Calibri"/>
                <a:cs typeface="Calibri"/>
              </a:rPr>
              <a:t>And don’t forget our complimentary land package offer.  I will share more details at the end of our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5E5E5E"/>
              </a:solidFill>
              <a:latin typeface="Helvetic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5E5E5E"/>
                </a:solidFill>
                <a:latin typeface="Helvetica"/>
                <a:cs typeface="Arial"/>
              </a:rPr>
              <a:t>3-nt Prague (select sailings on the Danube, Main and Rhine rivers)</a:t>
            </a:r>
          </a:p>
          <a:p>
            <a:endParaRPr lang="en-US"/>
          </a:p>
          <a:p>
            <a:r>
              <a:rPr lang="en-US">
                <a:solidFill>
                  <a:srgbClr val="000000"/>
                </a:solidFill>
                <a:latin typeface="Calibri"/>
                <a:cs typeface="Calibri"/>
              </a:rPr>
              <a:t>In France we offer your clients the choice of 5 different itineraries</a:t>
            </a:r>
          </a:p>
          <a:p>
            <a:r>
              <a:rPr lang="en-US">
                <a:solidFill>
                  <a:srgbClr val="000000"/>
                </a:solidFill>
                <a:latin typeface="Calibri"/>
                <a:cs typeface="Calibri"/>
              </a:rPr>
              <a:t>On the Seine, Rhone, Saone, &amp; Garonne (Bordeaux) </a:t>
            </a:r>
          </a:p>
          <a:p>
            <a:endParaRPr lang="en-US">
              <a:solidFill>
                <a:srgbClr val="000000"/>
              </a:solidFill>
              <a:latin typeface="Calibri"/>
              <a:cs typeface="Calibri"/>
            </a:endParaRPr>
          </a:p>
          <a:p>
            <a:r>
              <a:rPr lang="en-US">
                <a:solidFill>
                  <a:srgbClr val="000000"/>
                </a:solidFill>
                <a:latin typeface="Calibri"/>
                <a:cs typeface="Calibri"/>
              </a:rPr>
              <a:t>I want to highlight 2 new itineraries in France starting with:</a:t>
            </a:r>
          </a:p>
          <a:p>
            <a:pPr marL="171450" indent="-171450">
              <a:buFont typeface="Arial" panose="020B0604020202020204" pitchFamily="34" charset="0"/>
              <a:buChar char="•"/>
            </a:pPr>
            <a:r>
              <a:rPr lang="en-US">
                <a:solidFill>
                  <a:srgbClr val="000000"/>
                </a:solidFill>
                <a:latin typeface="Calibri"/>
                <a:cs typeface="Calibri"/>
              </a:rPr>
              <a:t>New Impressions of the Seine &amp; Paris on the </a:t>
            </a:r>
            <a:r>
              <a:rPr lang="en-US" err="1">
                <a:solidFill>
                  <a:srgbClr val="000000"/>
                </a:solidFill>
                <a:latin typeface="Calibri"/>
                <a:cs typeface="Calibri"/>
              </a:rPr>
              <a:t>AmaDante</a:t>
            </a:r>
            <a:r>
              <a:rPr lang="en-US">
                <a:solidFill>
                  <a:srgbClr val="000000"/>
                </a:solidFill>
                <a:latin typeface="Calibri"/>
                <a:cs typeface="Calibri"/>
              </a:rPr>
              <a:t> – from Paris to </a:t>
            </a:r>
            <a:r>
              <a:rPr lang="en-US" err="1">
                <a:solidFill>
                  <a:srgbClr val="000000"/>
                </a:solidFill>
                <a:latin typeface="Calibri"/>
                <a:cs typeface="Calibri"/>
              </a:rPr>
              <a:t>LeHavre</a:t>
            </a:r>
            <a:r>
              <a:rPr lang="en-US">
                <a:solidFill>
                  <a:srgbClr val="000000"/>
                </a:solidFill>
                <a:latin typeface="Calibri"/>
                <a:cs typeface="Calibri"/>
              </a:rPr>
              <a:t> or reverse with a pre/post  2-night Paris &amp; a 3-night St. Malo/Mt St. Michel + 1 night Paris </a:t>
            </a:r>
          </a:p>
          <a:p>
            <a:pPr marL="171450" indent="-171450">
              <a:buFont typeface="Arial" panose="020B0604020202020204" pitchFamily="34" charset="0"/>
              <a:buChar char="•"/>
            </a:pPr>
            <a:r>
              <a:rPr lang="en-US">
                <a:solidFill>
                  <a:srgbClr val="000000"/>
                </a:solidFill>
                <a:latin typeface="Calibri"/>
                <a:cs typeface="Calibri"/>
              </a:rPr>
              <a:t>New Essence of Burgundy &amp; Provence on the </a:t>
            </a:r>
            <a:r>
              <a:rPr lang="en-US" err="1">
                <a:solidFill>
                  <a:srgbClr val="000000"/>
                </a:solidFill>
                <a:latin typeface="Calibri"/>
                <a:cs typeface="Calibri"/>
              </a:rPr>
              <a:t>AmaCello</a:t>
            </a:r>
            <a:r>
              <a:rPr lang="en-US">
                <a:solidFill>
                  <a:srgbClr val="000000"/>
                </a:solidFill>
                <a:latin typeface="Calibri"/>
                <a:cs typeface="Calibri"/>
              </a:rPr>
              <a:t>– Chalon Sur Saone to Arles or reverse with a 3-night pre/post in Geneva and a 3-night pre/post in Barcelona </a:t>
            </a:r>
          </a:p>
          <a:p>
            <a:pPr marL="0" indent="0">
              <a:buFont typeface="Arial" panose="020B0604020202020204" pitchFamily="34" charset="0"/>
              <a:buNone/>
            </a:pPr>
            <a:endParaRPr lang="en-US">
              <a:solidFill>
                <a:srgbClr val="000000"/>
              </a:solidFill>
              <a:latin typeface="Calibri"/>
              <a:cs typeface="Calibri"/>
            </a:endParaRPr>
          </a:p>
          <a:p>
            <a:pPr marL="0" indent="0">
              <a:buFont typeface="Arial" panose="020B0604020202020204" pitchFamily="34" charset="0"/>
              <a:buNone/>
            </a:pPr>
            <a:r>
              <a:rPr lang="en-US">
                <a:solidFill>
                  <a:srgbClr val="000000"/>
                </a:solidFill>
                <a:latin typeface="Calibri"/>
                <a:cs typeface="Calibri"/>
              </a:rPr>
              <a:t>And then the introduction of one of our twin balcony ships, the AmaKristina that moved from the Rhine to the Rhone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latin typeface="Calibri"/>
                <a:cs typeface="Calibri"/>
              </a:rPr>
              <a:t>Colors of Provence on our beautiful AmaKristina, our only twin balcony ship in France – Lyon to Avignon with a 3-night pre/post in Paris &amp; a 3-night pre/post in Barcelona</a:t>
            </a:r>
          </a:p>
          <a:p>
            <a:pPr marL="0" indent="0">
              <a:buFont typeface="Arial" panose="020B0604020202020204" pitchFamily="34" charset="0"/>
              <a:buNone/>
            </a:pPr>
            <a:endParaRPr lang="en-US">
              <a:solidFill>
                <a:srgbClr val="000000"/>
              </a:solidFill>
              <a:latin typeface="Calibri"/>
              <a:cs typeface="Calibri"/>
            </a:endParaRPr>
          </a:p>
          <a:p>
            <a:r>
              <a:rPr lang="en-US">
                <a:solidFill>
                  <a:srgbClr val="000000"/>
                </a:solidFill>
                <a:latin typeface="Calibri"/>
                <a:cs typeface="Calibri"/>
              </a:rPr>
              <a:t> And don’t forget our complimentary land package offer on all of our French itineraries with the exception of our Colors of Provence on the AmaKristina.  I will share more details at the end of our presentation.</a:t>
            </a:r>
          </a:p>
          <a:p>
            <a:endParaRPr lang="en-US">
              <a:solidFill>
                <a:srgbClr val="000000"/>
              </a:solidFill>
              <a:latin typeface="Calibri"/>
              <a:cs typeface="Calibri"/>
            </a:endParaRPr>
          </a:p>
          <a:p>
            <a:pPr marL="742950" lvl="1" indent="-285750">
              <a:spcAft>
                <a:spcPts val="1200"/>
              </a:spcAft>
              <a:buFont typeface="Arial" panose="020B0604020202020204" pitchFamily="34" charset="0"/>
              <a:buChar char="•"/>
            </a:pPr>
            <a:r>
              <a:rPr lang="en-US">
                <a:solidFill>
                  <a:srgbClr val="5E5E5E"/>
                </a:solidFill>
                <a:latin typeface="Helvetica"/>
                <a:cs typeface="Arial"/>
              </a:rPr>
              <a:t>4-nt Basque Country (</a:t>
            </a:r>
            <a:r>
              <a:rPr lang="en-US" i="1">
                <a:solidFill>
                  <a:srgbClr val="5E5E5E"/>
                </a:solidFill>
                <a:latin typeface="Helvetica"/>
                <a:cs typeface="Arial"/>
              </a:rPr>
              <a:t>Taste of Bordeaux</a:t>
            </a:r>
            <a:r>
              <a:rPr lang="en-US">
                <a:solidFill>
                  <a:srgbClr val="5E5E5E"/>
                </a:solidFill>
                <a:latin typeface="Helvetica"/>
                <a:cs typeface="Arial"/>
              </a:rPr>
              <a:t>)</a:t>
            </a:r>
          </a:p>
          <a:p>
            <a:pPr marL="742950" lvl="1" indent="-285750">
              <a:spcAft>
                <a:spcPts val="1200"/>
              </a:spcAft>
              <a:buFont typeface="Arial" panose="020B0604020202020204" pitchFamily="34" charset="0"/>
              <a:buChar char="•"/>
            </a:pPr>
            <a:r>
              <a:rPr lang="en-US">
                <a:solidFill>
                  <a:srgbClr val="5E5E5E"/>
                </a:solidFill>
                <a:latin typeface="Helvetica"/>
                <a:cs typeface="Arial"/>
              </a:rPr>
              <a:t>3-nt St. Malo/Paris (</a:t>
            </a:r>
            <a:r>
              <a:rPr lang="en-US" i="1">
                <a:solidFill>
                  <a:srgbClr val="5E5E5E"/>
                </a:solidFill>
                <a:latin typeface="Helvetica"/>
                <a:cs typeface="Arial"/>
              </a:rPr>
              <a:t>Impressions of the Seine &amp; Paris</a:t>
            </a:r>
            <a:r>
              <a:rPr lang="en-US">
                <a:solidFill>
                  <a:srgbClr val="5E5E5E"/>
                </a:solidFill>
                <a:latin typeface="Helvetica"/>
                <a:cs typeface="Arial"/>
              </a:rPr>
              <a:t>)</a:t>
            </a:r>
          </a:p>
          <a:p>
            <a:pPr marL="742950" lvl="1" indent="-285750">
              <a:spcAft>
                <a:spcPts val="1200"/>
              </a:spcAft>
              <a:buFont typeface="Arial" panose="020B0604020202020204" pitchFamily="34" charset="0"/>
              <a:buChar char="•"/>
            </a:pPr>
            <a:r>
              <a:rPr lang="en-US">
                <a:solidFill>
                  <a:srgbClr val="5E5E5E"/>
                </a:solidFill>
                <a:latin typeface="Helvetica"/>
                <a:cs typeface="Arial"/>
              </a:rPr>
              <a:t>2-nt Paris (</a:t>
            </a:r>
            <a:r>
              <a:rPr lang="en-US" i="1">
                <a:solidFill>
                  <a:srgbClr val="5E5E5E"/>
                </a:solidFill>
                <a:latin typeface="Helvetica"/>
                <a:cs typeface="Arial"/>
              </a:rPr>
              <a:t>Paris &amp; Normandy</a:t>
            </a:r>
            <a:r>
              <a:rPr lang="en-US">
                <a:solidFill>
                  <a:srgbClr val="5E5E5E"/>
                </a:solidFill>
                <a:latin typeface="Helvetica"/>
                <a:cs typeface="Arial"/>
              </a:rPr>
              <a:t>)</a:t>
            </a:r>
          </a:p>
          <a:p>
            <a:pPr marL="742950" lvl="1" indent="-285750">
              <a:spcAft>
                <a:spcPts val="1200"/>
              </a:spcAft>
              <a:buFont typeface="Arial" panose="020B0604020202020204" pitchFamily="34" charset="0"/>
              <a:buChar char="•"/>
            </a:pPr>
            <a:r>
              <a:rPr lang="en-US">
                <a:solidFill>
                  <a:srgbClr val="5E5E5E"/>
                </a:solidFill>
                <a:latin typeface="Helvetica"/>
                <a:cs typeface="Arial"/>
              </a:rPr>
              <a:t>3-nt Barcelona (</a:t>
            </a:r>
            <a:r>
              <a:rPr lang="en-US" i="1">
                <a:solidFill>
                  <a:srgbClr val="5E5E5E"/>
                </a:solidFill>
                <a:latin typeface="Helvetica"/>
                <a:cs typeface="Arial"/>
              </a:rPr>
              <a:t>Essence of Burgundy &amp; Provence</a:t>
            </a:r>
            <a:r>
              <a:rPr lang="en-US">
                <a:solidFill>
                  <a:srgbClr val="5E5E5E"/>
                </a:solidFill>
                <a:latin typeface="Helvetica"/>
                <a:cs typeface="Arial"/>
              </a:rPr>
              <a:t>)</a:t>
            </a:r>
            <a:endParaRPr lang="en-US" sz="1100">
              <a:solidFill>
                <a:srgbClr val="5E5E5E"/>
              </a:solidFill>
              <a:latin typeface="Helvetica" pitchFamily="2" charset="0"/>
              <a:cs typeface="Arial"/>
            </a:endParaRPr>
          </a:p>
          <a:p>
            <a:pPr marL="742950" lvl="1" indent="-285750">
              <a:spcAft>
                <a:spcPts val="1200"/>
              </a:spcAft>
              <a:buFont typeface="Arial" panose="020B0604020202020204" pitchFamily="34" charset="0"/>
              <a:buChar char="•"/>
            </a:pPr>
            <a:r>
              <a:rPr lang="en-US">
                <a:solidFill>
                  <a:srgbClr val="5E5E5E"/>
                </a:solidFill>
                <a:latin typeface="Helvetica"/>
                <a:cs typeface="Arial"/>
              </a:rPr>
              <a:t>3-nt Prague (select sailings on the Danube, Main and Rhine rivers)</a:t>
            </a:r>
          </a:p>
          <a:p>
            <a:endParaRPr lang="en-US">
              <a:solidFill>
                <a:srgbClr val="000000"/>
              </a:solidFill>
              <a:latin typeface="Calibri"/>
              <a:cs typeface="Calibri"/>
            </a:endParaRPr>
          </a:p>
          <a:p>
            <a:endParaRPr lang="en-US">
              <a:solidFill>
                <a:srgbClr val="000000"/>
              </a:solidFill>
              <a:latin typeface="Calibri"/>
              <a:cs typeface="Calibri"/>
            </a:endParaRPr>
          </a:p>
          <a:p>
            <a:r>
              <a:rPr lang="en-US">
                <a:solidFill>
                  <a:srgbClr val="000000"/>
                </a:solidFill>
                <a:latin typeface="Calibri"/>
                <a:cs typeface="Calibri"/>
              </a:rPr>
              <a:t>Starting with:</a:t>
            </a:r>
          </a:p>
          <a:p>
            <a:pPr marL="171450" indent="-171450">
              <a:buFont typeface="Arial" panose="020B0604020202020204" pitchFamily="34" charset="0"/>
              <a:buChar char="•"/>
            </a:pPr>
            <a:r>
              <a:rPr lang="en-US">
                <a:solidFill>
                  <a:srgbClr val="000000"/>
                </a:solidFill>
                <a:latin typeface="Calibri"/>
                <a:cs typeface="Calibri"/>
              </a:rPr>
              <a:t>Paris and Normandy – roundtrip Paris to Paris with a 2-night pre in Paris</a:t>
            </a:r>
          </a:p>
          <a:p>
            <a:pPr marL="171450" indent="-171450">
              <a:buFont typeface="Arial" panose="020B0604020202020204" pitchFamily="34" charset="0"/>
              <a:buChar char="•"/>
            </a:pPr>
            <a:r>
              <a:rPr lang="en-US">
                <a:solidFill>
                  <a:srgbClr val="000000"/>
                </a:solidFill>
                <a:latin typeface="Calibri"/>
                <a:cs typeface="Calibri"/>
              </a:rPr>
              <a:t>Impressions of the Seine &amp; Paris – Paris to </a:t>
            </a:r>
            <a:r>
              <a:rPr lang="en-US" err="1">
                <a:solidFill>
                  <a:srgbClr val="000000"/>
                </a:solidFill>
                <a:latin typeface="Calibri"/>
                <a:cs typeface="Calibri"/>
              </a:rPr>
              <a:t>LeHavre</a:t>
            </a:r>
            <a:r>
              <a:rPr lang="en-US">
                <a:solidFill>
                  <a:srgbClr val="000000"/>
                </a:solidFill>
                <a:latin typeface="Calibri"/>
                <a:cs typeface="Calibri"/>
              </a:rPr>
              <a:t> or reverse with a pre/post  2-night Paris &amp; a 3-night St. Malo/Mt St. Michel + 1 night Paris </a:t>
            </a:r>
          </a:p>
          <a:p>
            <a:pPr marL="171450" indent="-171450">
              <a:buFont typeface="Arial" panose="020B0604020202020204" pitchFamily="34" charset="0"/>
              <a:buChar char="•"/>
            </a:pPr>
            <a:r>
              <a:rPr lang="en-US">
                <a:solidFill>
                  <a:srgbClr val="000000"/>
                </a:solidFill>
                <a:latin typeface="Calibri"/>
                <a:cs typeface="Calibri"/>
              </a:rPr>
              <a:t>Essence of Burgundy &amp; Provence – Chalon Sur Saone to Arles or reverse with a 3-night pre/post in Geneva and a 3-night pre/post in Barcelona  </a:t>
            </a:r>
          </a:p>
          <a:p>
            <a:pPr marL="171450" indent="-171450">
              <a:buFont typeface="Arial" panose="020B0604020202020204" pitchFamily="34" charset="0"/>
              <a:buChar char="•"/>
            </a:pPr>
            <a:r>
              <a:rPr lang="en-US">
                <a:solidFill>
                  <a:srgbClr val="000000"/>
                </a:solidFill>
                <a:latin typeface="Calibri"/>
                <a:cs typeface="Calibri"/>
              </a:rPr>
              <a:t>New for 2024 Flavors of Burgundy – Lyon to Dijon or reverse with 3-night pre/post in Geneva Switzerland &amp; a 3-night pre/post in Paris France</a:t>
            </a:r>
          </a:p>
          <a:p>
            <a:pPr marL="171450" indent="-171450">
              <a:buFont typeface="Arial" panose="020B0604020202020204" pitchFamily="34" charset="0"/>
              <a:buChar char="•"/>
            </a:pPr>
            <a:r>
              <a:rPr lang="en-US">
                <a:solidFill>
                  <a:srgbClr val="000000"/>
                </a:solidFill>
                <a:latin typeface="Calibri"/>
                <a:cs typeface="Calibri"/>
              </a:rPr>
              <a:t>Colors of Provence on our beautiful AmaKristina, our only twin balcony ship in France – Lyon to Avignon with a 3-night pre/post in Paris &amp; a 3-night pre/post in Barcelona</a:t>
            </a:r>
          </a:p>
          <a:p>
            <a:pPr marL="171450" indent="-171450">
              <a:buFont typeface="Arial" panose="020B0604020202020204" pitchFamily="34" charset="0"/>
              <a:buChar char="•"/>
            </a:pPr>
            <a:r>
              <a:rPr lang="en-US">
                <a:solidFill>
                  <a:srgbClr val="000000"/>
                </a:solidFill>
                <a:latin typeface="Calibri"/>
                <a:cs typeface="Calibri"/>
              </a:rPr>
              <a:t>Taste of Bordeaux – roundtrip Bordeaux to Bordeaux with a 2-night Bilbao + 2-night San Sebastian and a 2-night pre/post in the Loire Valley + 1-night Paris</a:t>
            </a:r>
          </a:p>
          <a:p>
            <a:endParaRPr lang="en-US"/>
          </a:p>
          <a:p>
            <a:r>
              <a:rPr lang="en-US"/>
              <a:t>In Portugal on the Douro River we offer two option, a roundtrip Porto option and an open jaw Porto to Vega Terron offering a land extension in Madrid.</a:t>
            </a:r>
          </a:p>
          <a:p>
            <a:endParaRPr lang="en-US"/>
          </a:p>
          <a:p>
            <a:r>
              <a:rPr lang="en-US"/>
              <a:t>Our beautiful new </a:t>
            </a:r>
            <a:r>
              <a:rPr lang="en-US" err="1"/>
              <a:t>AmaDahlia</a:t>
            </a:r>
            <a:r>
              <a:rPr lang="en-US"/>
              <a:t> will start cruising in September of 2021 on her Secrets of Egypt &amp; the Nile itinerary.</a:t>
            </a:r>
          </a:p>
          <a:p>
            <a:r>
              <a:rPr lang="en-US"/>
              <a:t>36 staterooms carrying only 72 guests</a:t>
            </a:r>
          </a:p>
          <a:p>
            <a:endParaRPr lang="en-US"/>
          </a:p>
          <a:p>
            <a:r>
              <a:rPr lang="en-US"/>
              <a:t>11-night program</a:t>
            </a:r>
          </a:p>
          <a:p>
            <a:endParaRPr lang="en-US"/>
          </a:p>
          <a:p>
            <a:r>
              <a:rPr lang="en-US"/>
              <a:t>Join us on the Nile, the longest river in the world</a:t>
            </a:r>
          </a:p>
          <a:p>
            <a:r>
              <a:rPr lang="en-US"/>
              <a:t>Cruising on our beautiful </a:t>
            </a:r>
            <a:r>
              <a:rPr lang="en-US" err="1"/>
              <a:t>AmaDahlia</a:t>
            </a:r>
            <a:r>
              <a:rPr lang="en-US"/>
              <a:t> r/t Luxor </a:t>
            </a:r>
          </a:p>
          <a:p>
            <a:endParaRPr lang="en-US"/>
          </a:p>
          <a:p>
            <a:r>
              <a:rPr lang="en-US"/>
              <a:t>3-night pre in Cairo - </a:t>
            </a:r>
            <a:r>
              <a:rPr lang="en-US" sz="1200" b="0" i="0" u="none" strike="noStrike" kern="1200">
                <a:solidFill>
                  <a:schemeClr val="tx1"/>
                </a:solidFill>
                <a:effectLst/>
                <a:latin typeface="+mn-lt"/>
                <a:ea typeface="+mn-ea"/>
                <a:cs typeface="+mn-cs"/>
              </a:rPr>
              <a:t>Four Seasons Residence Hotel in Cairo</a:t>
            </a:r>
            <a:endParaRPr lang="en-US"/>
          </a:p>
          <a:p>
            <a:r>
              <a:rPr lang="en-US"/>
              <a:t>7-night cruise on the Nile r/t Luxor</a:t>
            </a:r>
          </a:p>
          <a:p>
            <a:r>
              <a:rPr lang="en-US"/>
              <a:t>1-night post in Cairo - </a:t>
            </a:r>
            <a:r>
              <a:rPr lang="en-US" sz="1200" b="0" i="0" u="none" strike="noStrike" kern="1200">
                <a:solidFill>
                  <a:schemeClr val="tx1"/>
                </a:solidFill>
                <a:effectLst/>
                <a:latin typeface="+mn-lt"/>
                <a:ea typeface="+mn-ea"/>
                <a:cs typeface="+mn-cs"/>
              </a:rPr>
              <a:t>Four Seasons Residence Hotel in Cairo</a:t>
            </a:r>
            <a:endParaRPr lang="en-US"/>
          </a:p>
          <a:p>
            <a:endParaRPr lang="en-US"/>
          </a:p>
          <a:p>
            <a:r>
              <a:rPr lang="en-US"/>
              <a:t>3-night pre in Dubai at the Marina Park Hyatt</a:t>
            </a:r>
          </a:p>
          <a:p>
            <a:r>
              <a:rPr lang="en-US"/>
              <a:t>4-night pre in Jordan</a:t>
            </a:r>
          </a:p>
          <a:p>
            <a:r>
              <a:rPr lang="en-US"/>
              <a:t>4-night post in Jerusalem at the Waldorf Astoria</a:t>
            </a:r>
          </a:p>
          <a:p>
            <a:endParaRPr lang="en-US"/>
          </a:p>
          <a:p>
            <a:r>
              <a:rPr lang="en-US" sz="1200" b="0" i="0" u="none" strike="noStrike" kern="1200">
                <a:solidFill>
                  <a:schemeClr val="tx1"/>
                </a:solidFill>
                <a:effectLst/>
                <a:latin typeface="+mn-lt"/>
                <a:ea typeface="+mn-ea"/>
                <a:cs typeface="+mn-cs"/>
              </a:rPr>
              <a:t>Four Seasons Residence Hotel in Cairo.  3-nts Pre-cruise in Dubai at the Marina Park Hyatt.  4-nts Pre-cruise in Jordan.  4-nts Post-cruise in Jerusalem at the Waldorf Astoria</a:t>
            </a:r>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Jan-May &amp; Sep-Dec 2021/2022</a:t>
            </a:r>
            <a:r>
              <a:rPr lang="en-US"/>
              <a:t> </a:t>
            </a:r>
          </a:p>
          <a:p>
            <a:endParaRPr lang="en-US"/>
          </a:p>
          <a:p>
            <a:r>
              <a:rPr lang="en-US"/>
              <a:t>Egyptians left the most glorious cultural legacy of any ancient civilization, and its magnificent history can be seen and felt along the shores of its legendary river, the Nile, stretching more than four thousand miles. In fact, it is the longest river in the world. The ancient Egyptians settled along the fertile banks of the Nile, establishing one of the world’s most fascinating and evolved civilizations, with a complex belief system, inexplicable rituals, brilliant artistry, ingenious feats of engineering and innovations that changed the course of history. This majestic destination has entranced archaeologists and historians for generations and inspired its own field of study—Egyptology—and now it is time to capture your imagination.</a:t>
            </a:r>
          </a:p>
          <a:p>
            <a:endParaRPr lang="en-US"/>
          </a:p>
          <a:p>
            <a:r>
              <a:rPr lang="en-US"/>
              <a:t>Beautiful cruise on the Nile, the longest river in the world</a:t>
            </a:r>
          </a:p>
          <a:p>
            <a:r>
              <a:rPr lang="en-US"/>
              <a:t>Cruising on our beautiful </a:t>
            </a:r>
            <a:r>
              <a:rPr lang="en-US" err="1"/>
              <a:t>AmaDahlia</a:t>
            </a:r>
            <a:r>
              <a:rPr lang="en-US"/>
              <a:t> r/t Luxor </a:t>
            </a:r>
          </a:p>
          <a:p>
            <a:endParaRPr lang="en-US"/>
          </a:p>
          <a:p>
            <a:pPr marL="0" marR="0" lvl="0" indent="0" defTabSz="914400" eaLnBrk="1" fontAlgn="auto" latinLnBrk="0" hangingPunct="1">
              <a:lnSpc>
                <a:spcPct val="100000"/>
              </a:lnSpc>
              <a:spcBef>
                <a:spcPts val="0"/>
              </a:spcBef>
              <a:spcAft>
                <a:spcPts val="0"/>
              </a:spcAft>
              <a:buClrTx/>
              <a:buSzTx/>
              <a:buFontTx/>
              <a:buNone/>
              <a:tabLst/>
              <a:defRPr/>
            </a:pPr>
            <a:r>
              <a:rPr lang="en-US" sz="1200" b="1" i="0" u="none" strike="noStrike">
                <a:effectLst/>
                <a:latin typeface="+mj-lt"/>
                <a:ea typeface="+mj-ea"/>
                <a:cs typeface="+mj-cs"/>
                <a:sym typeface="Calibri"/>
              </a:rPr>
              <a:t>For our Exotics we have our Vietnam and Cambodia’s Mekong River</a:t>
            </a:r>
          </a:p>
          <a:p>
            <a:pPr marL="0" marR="0" lvl="0" indent="0" defTabSz="914400" eaLnBrk="1" fontAlgn="auto" latinLnBrk="0" hangingPunct="1">
              <a:lnSpc>
                <a:spcPct val="100000"/>
              </a:lnSpc>
              <a:spcBef>
                <a:spcPts val="0"/>
              </a:spcBef>
              <a:spcAft>
                <a:spcPts val="0"/>
              </a:spcAft>
              <a:buClrTx/>
              <a:buSzTx/>
              <a:buFontTx/>
              <a:buNone/>
              <a:tabLst/>
              <a:defRPr/>
            </a:pPr>
            <a:r>
              <a:rPr lang="en-US" sz="1200" b="1" i="0" u="none" strike="noStrike">
                <a:effectLst/>
                <a:latin typeface="+mj-lt"/>
                <a:ea typeface="+mj-ea"/>
                <a:cs typeface="+mj-cs"/>
                <a:sym typeface="Calibri"/>
              </a:rPr>
              <a:t>Unleash your inner adventurer as you explore breathtaking Ha Long Bay and </a:t>
            </a:r>
            <a:r>
              <a:rPr lang="en-US" sz="1200" b="1" i="0" u="none" strike="noStrike" err="1">
                <a:effectLst/>
                <a:latin typeface="+mj-lt"/>
                <a:ea typeface="+mj-ea"/>
                <a:cs typeface="+mj-cs"/>
                <a:sym typeface="Calibri"/>
              </a:rPr>
              <a:t>Siem</a:t>
            </a:r>
            <a:r>
              <a:rPr lang="en-US" sz="1200" b="1" i="0" u="none" strike="noStrike">
                <a:effectLst/>
                <a:latin typeface="+mj-lt"/>
                <a:ea typeface="+mj-ea"/>
                <a:cs typeface="+mj-cs"/>
                <a:sym typeface="Calibri"/>
              </a:rPr>
              <a:t> Reap, where you'll discover Angkor Wat's awe-inspiring temples. Then cruise along the Mekong to another era, where the rhythms of the countryside allow for fascinating glimpses into a traditional way of life. </a:t>
            </a:r>
            <a:r>
              <a:rPr lang="en-US" sz="1200" b="0" i="0" u="none" strike="noStrike">
                <a:effectLst/>
                <a:latin typeface="+mj-lt"/>
                <a:ea typeface="+mj-ea"/>
                <a:cs typeface="+mj-cs"/>
                <a:sym typeface="Calibri"/>
              </a:rPr>
              <a:t>You will  visit rural villages, local workshops and markets, a monastery and two capital cities, conclude your cruise in Ho Chi Minh City, offering a heady mixture of historic and modern delights.</a:t>
            </a:r>
            <a:r>
              <a:rPr lang="en-US"/>
              <a:t> </a:t>
            </a:r>
            <a:r>
              <a:rPr lang="en-US" b="1"/>
              <a:t>124 guests</a:t>
            </a:r>
          </a:p>
          <a:p>
            <a:endParaRPr lang="en-US"/>
          </a:p>
          <a:p>
            <a:pPr marL="0" marR="0" lvl="0" indent="0" defTabSz="914400" eaLnBrk="1" fontAlgn="auto" latinLnBrk="0" hangingPunct="1">
              <a:lnSpc>
                <a:spcPct val="100000"/>
              </a:lnSpc>
              <a:spcBef>
                <a:spcPts val="0"/>
              </a:spcBef>
              <a:spcAft>
                <a:spcPts val="0"/>
              </a:spcAft>
              <a:buClrTx/>
              <a:buSzTx/>
              <a:buFontTx/>
              <a:buNone/>
              <a:tabLst/>
              <a:defRPr/>
            </a:pPr>
            <a:r>
              <a:rPr lang="en-US" sz="1200" b="1" i="0" u="none" strike="noStrike">
                <a:effectLst/>
                <a:latin typeface="+mj-lt"/>
                <a:ea typeface="+mj-ea"/>
                <a:cs typeface="+mj-cs"/>
                <a:sym typeface="Calibri"/>
              </a:rPr>
              <a:t>Beginning in September 2021, we are thrilled to now take you to a fascinating destination: Egypt. </a:t>
            </a:r>
            <a:r>
              <a:rPr lang="en-US" sz="1200" b="0" i="0" u="none" strike="noStrike">
                <a:effectLst/>
                <a:latin typeface="+mj-lt"/>
                <a:ea typeface="+mj-ea"/>
                <a:cs typeface="+mj-cs"/>
                <a:sym typeface="Calibri"/>
              </a:rPr>
              <a:t>Allow yourself to be treated to a connoisseur’s discovery of this ancient civilization as only AmaWaterways can provide – with an unparalleled 11-night Nile River cruise and land experience that includes exquisite cuisine, authentic experiences onboard the newly redesigned </a:t>
            </a:r>
            <a:r>
              <a:rPr lang="en-US" sz="1200" b="0" i="0" u="none" strike="noStrike" err="1">
                <a:effectLst/>
                <a:latin typeface="+mj-lt"/>
                <a:ea typeface="+mj-ea"/>
                <a:cs typeface="+mj-cs"/>
                <a:sym typeface="Calibri"/>
              </a:rPr>
              <a:t>AmaDahlia</a:t>
            </a:r>
            <a:r>
              <a:rPr lang="en-US" sz="1200" b="0" i="0" u="none" strike="noStrike">
                <a:effectLst/>
                <a:latin typeface="+mj-lt"/>
                <a:ea typeface="+mj-ea"/>
                <a:cs typeface="+mj-cs"/>
                <a:sym typeface="Calibri"/>
              </a:rPr>
              <a:t> 72 passengers. </a:t>
            </a:r>
          </a:p>
          <a:p>
            <a:pPr marL="0" marR="0" lvl="0" indent="0" defTabSz="914400" eaLnBrk="1" fontAlgn="auto" latinLnBrk="0" hangingPunct="1">
              <a:lnSpc>
                <a:spcPct val="100000"/>
              </a:lnSpc>
              <a:spcBef>
                <a:spcPts val="0"/>
              </a:spcBef>
              <a:spcAft>
                <a:spcPts val="0"/>
              </a:spcAft>
              <a:buClrTx/>
              <a:buSzTx/>
              <a:buFontTx/>
              <a:buNone/>
              <a:tabLst/>
              <a:defRPr/>
            </a:pPr>
            <a:endParaRPr lang="en-US" sz="1200" b="0" i="0" u="none" strike="noStrike">
              <a:effectLst/>
              <a:latin typeface="+mj-lt"/>
              <a:ea typeface="+mj-ea"/>
              <a:cs typeface="+mj-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sym typeface="Calibri"/>
              </a:rPr>
              <a:t>Prepare for the perfect combination of incredible wildlife viewing, culturally rich and historic cities, and an abundance of natural wonders. You enjoy a four-night Chobe River safari cruise. Roam among the gentle giants at Chobe National Park and then travel to Victoria Falls to soak up the sights and sounds of one of the world’s largest waterfalls for two nights.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sym typeface="Calibri"/>
            </a:endParaRPr>
          </a:p>
          <a:p>
            <a:r>
              <a:rPr lang="en-US"/>
              <a:t>Latin Touch – 		AmaKristina 10/26/23</a:t>
            </a:r>
          </a:p>
          <a:p>
            <a:endParaRPr lang="en-US"/>
          </a:p>
          <a:p>
            <a:r>
              <a:rPr lang="en-US"/>
              <a:t>Soulful Epicurean – 	AmaKristina 8/24/23</a:t>
            </a:r>
          </a:p>
          <a:p>
            <a:r>
              <a:rPr lang="en-US"/>
              <a:t>		AmaKristina 6/13/24 &amp; 6/17/24</a:t>
            </a:r>
          </a:p>
          <a:p>
            <a:r>
              <a:rPr lang="en-US"/>
              <a:t>		</a:t>
            </a:r>
            <a:r>
              <a:rPr lang="en-US" err="1"/>
              <a:t>AmaDahlia</a:t>
            </a:r>
            <a:r>
              <a:rPr lang="en-US"/>
              <a:t> 5/17/24	</a:t>
            </a:r>
            <a:endParaRPr lang="en-US" b="0"/>
          </a:p>
          <a:p>
            <a:endParaRPr lang="en-US"/>
          </a:p>
        </p:txBody>
      </p:sp>
      <p:sp>
        <p:nvSpPr>
          <p:cNvPr id="4" name="Slide Number Placeholder 3"/>
          <p:cNvSpPr>
            <a:spLocks noGrp="1"/>
          </p:cNvSpPr>
          <p:nvPr>
            <p:ph type="sldNum" sz="quarter" idx="5"/>
          </p:nvPr>
        </p:nvSpPr>
        <p:spPr/>
        <p:txBody>
          <a:bodyPr/>
          <a:lstStyle/>
          <a:p>
            <a:fld id="{AB028BA7-8454-47D4-9747-0850EF68156A}" type="slidenum">
              <a:rPr lang="en-US" smtClean="0"/>
              <a:t>6</a:t>
            </a:fld>
            <a:endParaRPr lang="en-US"/>
          </a:p>
        </p:txBody>
      </p:sp>
    </p:spTree>
    <p:extLst>
      <p:ext uri="{BB962C8B-B14F-4D97-AF65-F5344CB8AC3E}">
        <p14:creationId xmlns:p14="http://schemas.microsoft.com/office/powerpoint/2010/main" val="2151848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Shape 823"/>
          <p:cNvSpPr>
            <a:spLocks noGrp="1" noRot="1" noChangeAspect="1"/>
          </p:cNvSpPr>
          <p:nvPr>
            <p:ph type="sldImg"/>
          </p:nvPr>
        </p:nvSpPr>
        <p:spPr>
          <a:xfrm>
            <a:off x="381000" y="685800"/>
            <a:ext cx="6096000" cy="3429000"/>
          </a:xfrm>
          <a:prstGeom prst="rect">
            <a:avLst/>
          </a:prstGeom>
        </p:spPr>
        <p:txBody>
          <a:bodyPr/>
          <a:lstStyle/>
          <a:p>
            <a:endParaRPr/>
          </a:p>
        </p:txBody>
      </p:sp>
      <p:sp>
        <p:nvSpPr>
          <p:cNvPr id="824" name="Shape 824"/>
          <p:cNvSpPr>
            <a:spLocks noGrp="1"/>
          </p:cNvSpPr>
          <p:nvPr>
            <p:ph type="body" sz="quarter" idx="1"/>
          </p:nvPr>
        </p:nvSpPr>
        <p:spPr>
          <a:prstGeom prst="rect">
            <a:avLst/>
          </a:prstGeom>
        </p:spPr>
        <p:txBody>
          <a:bodyPr/>
          <a:lstStyle/>
          <a:p>
            <a:endParaRPr lang="en-US" b="1" dirty="0"/>
          </a:p>
        </p:txBody>
      </p:sp>
    </p:spTree>
    <p:extLst>
      <p:ext uri="{BB962C8B-B14F-4D97-AF65-F5344CB8AC3E}">
        <p14:creationId xmlns:p14="http://schemas.microsoft.com/office/powerpoint/2010/main" val="265371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top left to bottom right:</a:t>
            </a:r>
          </a:p>
          <a:p>
            <a:r>
              <a:rPr lang="en-US"/>
              <a:t>-Wellness Program</a:t>
            </a:r>
          </a:p>
          <a:p>
            <a:r>
              <a:rPr lang="en-US"/>
              <a:t>-Fine Cuisine</a:t>
            </a:r>
          </a:p>
          <a:p>
            <a:r>
              <a:rPr lang="en-US"/>
              <a:t>-Sip &amp; Sail cocktail hour</a:t>
            </a:r>
          </a:p>
          <a:p>
            <a:r>
              <a:rPr lang="en-US"/>
              <a:t>-Excursions in every port</a:t>
            </a:r>
          </a:p>
          <a:p>
            <a:r>
              <a:rPr lang="en-US"/>
              <a:t>-Luxury ships</a:t>
            </a:r>
          </a:p>
          <a:p>
            <a:r>
              <a:rPr lang="en-US"/>
              <a:t>-Spacious staterooms</a:t>
            </a:r>
          </a:p>
        </p:txBody>
      </p:sp>
      <p:sp>
        <p:nvSpPr>
          <p:cNvPr id="4" name="Slide Number Placeholder 3"/>
          <p:cNvSpPr>
            <a:spLocks noGrp="1"/>
          </p:cNvSpPr>
          <p:nvPr>
            <p:ph type="sldNum" sz="quarter" idx="5"/>
          </p:nvPr>
        </p:nvSpPr>
        <p:spPr/>
        <p:txBody>
          <a:bodyPr/>
          <a:lstStyle/>
          <a:p>
            <a:fld id="{9BE6CA65-E1AF-419D-9445-CC006A6E8299}" type="slidenum">
              <a:rPr lang="en-US"/>
              <a:t>8</a:t>
            </a:fld>
            <a:endParaRPr lang="en-US"/>
          </a:p>
        </p:txBody>
      </p:sp>
    </p:spTree>
    <p:extLst>
      <p:ext uri="{BB962C8B-B14F-4D97-AF65-F5344CB8AC3E}">
        <p14:creationId xmlns:p14="http://schemas.microsoft.com/office/powerpoint/2010/main" val="1049622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award-winning cuisine is truly an extension of the destinations we sail through</a:t>
            </a:r>
          </a:p>
          <a:p>
            <a:endParaRPr lang="en-US" dirty="0"/>
          </a:p>
          <a:p>
            <a:r>
              <a:rPr lang="en-US" dirty="0"/>
              <a:t>All onboard dining is included</a:t>
            </a:r>
          </a:p>
          <a:p>
            <a:endParaRPr lang="en-US" dirty="0"/>
          </a:p>
          <a:p>
            <a:r>
              <a:rPr lang="en-US" dirty="0"/>
              <a:t>Locally sourced</a:t>
            </a:r>
          </a:p>
          <a:p>
            <a:endParaRPr lang="en-US" dirty="0"/>
          </a:p>
          <a:p>
            <a:r>
              <a:rPr lang="en-US" dirty="0"/>
              <a:t>No large freezers onboard</a:t>
            </a:r>
          </a:p>
          <a:p>
            <a:endParaRPr lang="en-US" dirty="0"/>
          </a:p>
          <a:p>
            <a:pPr>
              <a:lnSpc>
                <a:spcPct val="150000"/>
              </a:lnSpc>
              <a:spcAft>
                <a:spcPts val="1227"/>
              </a:spcAft>
            </a:pPr>
            <a:r>
              <a:rPr lang="en-US" dirty="0">
                <a:solidFill>
                  <a:srgbClr val="5E5E5E"/>
                </a:solidFill>
                <a:latin typeface="Helvetica"/>
                <a:cs typeface="Helvetica"/>
              </a:rPr>
              <a:t>Our European ships have all been awarded with membership to </a:t>
            </a:r>
            <a:endParaRPr lang="en-US" dirty="0"/>
          </a:p>
          <a:p>
            <a:pPr>
              <a:spcAft>
                <a:spcPts val="1227"/>
              </a:spcAft>
            </a:pPr>
            <a:r>
              <a:rPr lang="en-US" i="1" dirty="0">
                <a:solidFill>
                  <a:srgbClr val="5E5E5E"/>
                </a:solidFill>
                <a:latin typeface="Helvetica"/>
                <a:cs typeface="Helvetica"/>
              </a:rPr>
              <a:t>La </a:t>
            </a:r>
            <a:r>
              <a:rPr lang="en-US" i="1" dirty="0" err="1">
                <a:solidFill>
                  <a:srgbClr val="5E5E5E"/>
                </a:solidFill>
                <a:latin typeface="Helvetica"/>
                <a:cs typeface="Helvetica"/>
              </a:rPr>
              <a:t>Chaîne</a:t>
            </a:r>
            <a:r>
              <a:rPr lang="en-US" i="1" dirty="0">
                <a:solidFill>
                  <a:srgbClr val="5E5E5E"/>
                </a:solidFill>
                <a:latin typeface="Helvetica"/>
                <a:cs typeface="Helvetica"/>
              </a:rPr>
              <a:t> des </a:t>
            </a:r>
            <a:r>
              <a:rPr lang="en-US" i="1" dirty="0" err="1">
                <a:solidFill>
                  <a:srgbClr val="5E5E5E"/>
                </a:solidFill>
                <a:latin typeface="Helvetica"/>
                <a:cs typeface="Helvetica"/>
              </a:rPr>
              <a:t>Rôtisseurs</a:t>
            </a:r>
            <a:r>
              <a:rPr lang="en-US" i="1" dirty="0">
                <a:solidFill>
                  <a:srgbClr val="5E5E5E"/>
                </a:solidFill>
                <a:latin typeface="Helvetica"/>
                <a:cs typeface="Helvetica"/>
              </a:rPr>
              <a:t> </a:t>
            </a:r>
            <a:endParaRPr lang="en-US" dirty="0">
              <a:solidFill>
                <a:srgbClr val="000000"/>
              </a:solidFill>
              <a:latin typeface="Calibri" panose="020F0502020204030204"/>
              <a:cs typeface="Calibri" panose="020F0502020204030204"/>
            </a:endParaRPr>
          </a:p>
          <a:p>
            <a:pPr>
              <a:spcAft>
                <a:spcPts val="1227"/>
              </a:spcAft>
            </a:pPr>
            <a:r>
              <a:rPr lang="en-US" dirty="0">
                <a:solidFill>
                  <a:srgbClr val="5E5E5E"/>
                </a:solidFill>
                <a:latin typeface="Helvetica"/>
                <a:cs typeface="Helvetica"/>
              </a:rPr>
              <a:t>and </a:t>
            </a:r>
            <a:endParaRPr lang="en-US" dirty="0">
              <a:solidFill>
                <a:srgbClr val="000000"/>
              </a:solidFill>
              <a:latin typeface="Calibri" panose="020F0502020204030204"/>
              <a:cs typeface="Calibri"/>
            </a:endParaRPr>
          </a:p>
          <a:p>
            <a:pPr>
              <a:spcAft>
                <a:spcPts val="1227"/>
              </a:spcAft>
            </a:pPr>
            <a:r>
              <a:rPr lang="en-US" i="1" dirty="0">
                <a:solidFill>
                  <a:srgbClr val="5E5E5E"/>
                </a:solidFill>
                <a:latin typeface="Helvetica"/>
                <a:cs typeface="Helvetica"/>
              </a:rPr>
              <a:t>Tables et Auberges de France</a:t>
            </a:r>
            <a:endParaRPr lang="en-US" dirty="0">
              <a:cs typeface="Calibri"/>
            </a:endParaRPr>
          </a:p>
          <a:p>
            <a:endParaRPr lang="en-US" dirty="0"/>
          </a:p>
          <a:p>
            <a:r>
              <a:rPr lang="en-US" dirty="0"/>
              <a:t>As a result, we have the best food offering on the rivers and we have received the most accolades and awards in this category.</a:t>
            </a:r>
          </a:p>
          <a:p>
            <a:endParaRPr lang="en-US" dirty="0"/>
          </a:p>
          <a:p>
            <a:r>
              <a:rPr lang="en-US" dirty="0"/>
              <a:t>Also don’t forget our Celebration of Wine Cruises with over 70 to choose from</a:t>
            </a:r>
          </a:p>
          <a:p>
            <a:endParaRPr lang="en-US" dirty="0"/>
          </a:p>
        </p:txBody>
      </p:sp>
      <p:sp>
        <p:nvSpPr>
          <p:cNvPr id="4" name="Slide Number Placeholder 3"/>
          <p:cNvSpPr>
            <a:spLocks noGrp="1"/>
          </p:cNvSpPr>
          <p:nvPr>
            <p:ph type="sldNum" sz="quarter" idx="5"/>
          </p:nvPr>
        </p:nvSpPr>
        <p:spPr/>
        <p:txBody>
          <a:bodyPr/>
          <a:lstStyle/>
          <a:p>
            <a:fld id="{AB028BA7-8454-47D4-9747-0850EF68156A}" type="slidenum">
              <a:rPr lang="en-US" smtClean="0"/>
              <a:t>9</a:t>
            </a:fld>
            <a:endParaRPr lang="en-US"/>
          </a:p>
        </p:txBody>
      </p:sp>
    </p:spTree>
    <p:extLst>
      <p:ext uri="{BB962C8B-B14F-4D97-AF65-F5344CB8AC3E}">
        <p14:creationId xmlns:p14="http://schemas.microsoft.com/office/powerpoint/2010/main" val="4097018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complimentary unlimited sparkling wine and champagne during breakfast to our fine local regional wines and beer during lunch and dinner, we also have a complimentary 1-hour sip and sail or cocktail hour offering unlimited drinks prior to dinner.</a:t>
            </a:r>
          </a:p>
        </p:txBody>
      </p:sp>
      <p:sp>
        <p:nvSpPr>
          <p:cNvPr id="4" name="Slide Number Placeholder 3"/>
          <p:cNvSpPr>
            <a:spLocks noGrp="1"/>
          </p:cNvSpPr>
          <p:nvPr>
            <p:ph type="sldNum" sz="quarter" idx="5"/>
          </p:nvPr>
        </p:nvSpPr>
        <p:spPr/>
        <p:txBody>
          <a:bodyPr/>
          <a:lstStyle/>
          <a:p>
            <a:fld id="{AB028BA7-8454-47D4-9747-0850EF68156A}" type="slidenum">
              <a:rPr lang="en-US" smtClean="0"/>
              <a:t>10</a:t>
            </a:fld>
            <a:endParaRPr lang="en-US"/>
          </a:p>
        </p:txBody>
      </p:sp>
    </p:spTree>
    <p:extLst>
      <p:ext uri="{BB962C8B-B14F-4D97-AF65-F5344CB8AC3E}">
        <p14:creationId xmlns:p14="http://schemas.microsoft.com/office/powerpoint/2010/main" val="2120543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some of our competitors include only 1 per day</a:t>
            </a:r>
          </a:p>
          <a:p>
            <a:endParaRPr lang="en-US" dirty="0"/>
          </a:p>
          <a:p>
            <a:r>
              <a:rPr lang="en-US" dirty="0"/>
              <a:t>We include them all</a:t>
            </a:r>
          </a:p>
          <a:p>
            <a:endParaRPr lang="en-US" dirty="0"/>
          </a:p>
          <a:p>
            <a:pPr defTabSz="934974"/>
            <a:r>
              <a:rPr lang="en-US" dirty="0">
                <a:latin typeface="+mj-lt"/>
                <a:ea typeface="+mj-ea"/>
                <a:cs typeface="+mj-cs"/>
                <a:sym typeface="Calibri"/>
              </a:rPr>
              <a:t>With up to 20 tours included in a 7-night river cruise, there is so much choice to keep every member of the family happy.</a:t>
            </a:r>
          </a:p>
          <a:p>
            <a:pPr defTabSz="934974"/>
            <a:endParaRPr lang="en-US" dirty="0">
              <a:latin typeface="+mj-lt"/>
              <a:ea typeface="+mj-ea"/>
              <a:cs typeface="+mj-cs"/>
              <a:sym typeface="Calibri"/>
            </a:endParaRPr>
          </a:p>
          <a:p>
            <a:pPr marL="0" marR="0" lvl="0" indent="0" algn="l" defTabSz="914400" rtl="0" eaLnBrk="1" fontAlgn="base" latinLnBrk="0" hangingPunct="1">
              <a:lnSpc>
                <a:spcPct val="150000"/>
              </a:lnSpc>
              <a:spcBef>
                <a:spcPts val="0"/>
              </a:spcBef>
              <a:spcAft>
                <a:spcPts val="140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Helvetica"/>
                <a:ea typeface="+mn-ea"/>
                <a:cs typeface="Helvetica"/>
                <a:sym typeface="Helvetica"/>
              </a:rPr>
              <a:t>Our included shore excursions offer a variety of choices each day that are personalized to every kind of traveler</a:t>
            </a:r>
            <a:endParaRPr kumimoji="0" lang="en-US" sz="1200" b="0" i="0" u="none" strike="noStrike" kern="1200" cap="none" spc="0" normalizeH="0" baseline="0" noProof="0" dirty="0">
              <a:ln>
                <a:noFill/>
              </a:ln>
              <a:solidFill>
                <a:prstClr val="black">
                  <a:lumMod val="75000"/>
                  <a:lumOff val="25000"/>
                </a:prstClr>
              </a:solidFill>
              <a:effectLst/>
              <a:uLnTx/>
              <a:uFillTx/>
              <a:latin typeface="Calibri" panose="020F0502020204030204"/>
              <a:ea typeface="Calibri" panose="020F0502020204030204"/>
              <a:cs typeface="Calibri" panose="020F0502020204030204"/>
              <a:sym typeface="Helvetica"/>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Helvetica"/>
                <a:ea typeface="+mn-ea"/>
                <a:cs typeface="Helvetica"/>
                <a:sym typeface="Helvetica"/>
              </a:rPr>
              <a:t>Your Choice: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Helvetica"/>
                <a:ea typeface="+mn-ea"/>
                <a:cs typeface="Helvetica"/>
                <a:sym typeface="Helvetica"/>
              </a:rPr>
              <a:t>Walking Tours: Gentle, Regular and Active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Helvetica"/>
                <a:ea typeface="+mn-ea"/>
                <a:cs typeface="Helvetica"/>
                <a:sym typeface="Helvetica"/>
              </a:rPr>
              <a:t>Guided Hiking Tours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Helvetica"/>
                <a:ea typeface="+mn-ea"/>
                <a:cs typeface="Helvetica"/>
                <a:sym typeface="Helvetica"/>
              </a:rPr>
              <a:t>Guided Biking Tours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Helvetica"/>
                <a:ea typeface="+mn-ea"/>
                <a:cs typeface="Helvetica"/>
                <a:sym typeface="Helvetica"/>
              </a:rPr>
              <a:t>Special Interest Tours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Helvetica"/>
                <a:ea typeface="+mn-ea"/>
                <a:cs typeface="Helvetica"/>
                <a:sym typeface="Helvetica"/>
              </a:rPr>
              <a:t>Late Riser Tours</a:t>
            </a:r>
          </a:p>
          <a:p>
            <a:pPr defTabSz="934974"/>
            <a:endParaRPr lang="en-US" dirty="0">
              <a:latin typeface="+mj-lt"/>
              <a:ea typeface="+mj-ea"/>
              <a:cs typeface="+mj-cs"/>
              <a:sym typeface="Calibri"/>
            </a:endParaRPr>
          </a:p>
        </p:txBody>
      </p:sp>
      <p:sp>
        <p:nvSpPr>
          <p:cNvPr id="4" name="Slide Number Placeholder 3"/>
          <p:cNvSpPr>
            <a:spLocks noGrp="1"/>
          </p:cNvSpPr>
          <p:nvPr>
            <p:ph type="sldNum" sz="quarter" idx="5"/>
          </p:nvPr>
        </p:nvSpPr>
        <p:spPr/>
        <p:txBody>
          <a:bodyPr/>
          <a:lstStyle/>
          <a:p>
            <a:fld id="{AB028BA7-8454-47D4-9747-0850EF68156A}" type="slidenum">
              <a:rPr lang="en-US" smtClean="0"/>
              <a:t>11</a:t>
            </a:fld>
            <a:endParaRPr lang="en-US"/>
          </a:p>
        </p:txBody>
      </p:sp>
    </p:spTree>
    <p:extLst>
      <p:ext uri="{BB962C8B-B14F-4D97-AF65-F5344CB8AC3E}">
        <p14:creationId xmlns:p14="http://schemas.microsoft.com/office/powerpoint/2010/main" val="2451604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5821-1070-F247-8C1F-F7B567453B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735350-A7D6-8941-84D2-7FBBDA4B94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4E2B73-F359-5146-9F0F-F355D6535FEF}"/>
              </a:ext>
            </a:extLst>
          </p:cNvPr>
          <p:cNvSpPr>
            <a:spLocks noGrp="1"/>
          </p:cNvSpPr>
          <p:nvPr>
            <p:ph type="dt" sz="half" idx="10"/>
          </p:nvPr>
        </p:nvSpPr>
        <p:spPr/>
        <p:txBody>
          <a:bodyPr/>
          <a:lstStyle/>
          <a:p>
            <a:fld id="{6AD2ECA6-C1F7-054B-814A-1A93248253E8}" type="datetimeFigureOut">
              <a:rPr lang="en-US" smtClean="0"/>
              <a:t>10/16/2023</a:t>
            </a:fld>
            <a:endParaRPr lang="en-US"/>
          </a:p>
        </p:txBody>
      </p:sp>
      <p:sp>
        <p:nvSpPr>
          <p:cNvPr id="5" name="Footer Placeholder 4">
            <a:extLst>
              <a:ext uri="{FF2B5EF4-FFF2-40B4-BE49-F238E27FC236}">
                <a16:creationId xmlns:a16="http://schemas.microsoft.com/office/drawing/2014/main" id="{2C92B703-01B9-A040-A5CA-B101E4A91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ABE5F-786A-7F46-9B51-C0E9ABA29273}"/>
              </a:ext>
            </a:extLst>
          </p:cNvPr>
          <p:cNvSpPr>
            <a:spLocks noGrp="1"/>
          </p:cNvSpPr>
          <p:nvPr>
            <p:ph type="sldNum" sz="quarter" idx="12"/>
          </p:nvPr>
        </p:nvSpPr>
        <p:spPr/>
        <p:txBody>
          <a:bodyPr/>
          <a:lstStyle/>
          <a:p>
            <a:fld id="{D45FBDDB-AAD2-3445-94C5-238F27ED46BD}" type="slidenum">
              <a:rPr lang="en-US" smtClean="0"/>
              <a:t>‹#›</a:t>
            </a:fld>
            <a:endParaRPr lang="en-US"/>
          </a:p>
        </p:txBody>
      </p:sp>
    </p:spTree>
    <p:extLst>
      <p:ext uri="{BB962C8B-B14F-4D97-AF65-F5344CB8AC3E}">
        <p14:creationId xmlns:p14="http://schemas.microsoft.com/office/powerpoint/2010/main" val="226933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FEB64-7F33-2744-B0D8-699F487A4E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F0A9B4-534C-BA46-A448-34C46C4E28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A6C4E5-5C14-2E41-9C9D-46FA1BE5FF0B}"/>
              </a:ext>
            </a:extLst>
          </p:cNvPr>
          <p:cNvSpPr>
            <a:spLocks noGrp="1"/>
          </p:cNvSpPr>
          <p:nvPr>
            <p:ph type="dt" sz="half" idx="10"/>
          </p:nvPr>
        </p:nvSpPr>
        <p:spPr/>
        <p:txBody>
          <a:bodyPr/>
          <a:lstStyle/>
          <a:p>
            <a:fld id="{6AD2ECA6-C1F7-054B-814A-1A93248253E8}" type="datetimeFigureOut">
              <a:rPr lang="en-US" smtClean="0"/>
              <a:t>10/16/2023</a:t>
            </a:fld>
            <a:endParaRPr lang="en-US"/>
          </a:p>
        </p:txBody>
      </p:sp>
      <p:sp>
        <p:nvSpPr>
          <p:cNvPr id="5" name="Footer Placeholder 4">
            <a:extLst>
              <a:ext uri="{FF2B5EF4-FFF2-40B4-BE49-F238E27FC236}">
                <a16:creationId xmlns:a16="http://schemas.microsoft.com/office/drawing/2014/main" id="{A560505A-15F6-6B48-B8F5-53FFD576A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010C6-8177-804D-9407-B8806019D450}"/>
              </a:ext>
            </a:extLst>
          </p:cNvPr>
          <p:cNvSpPr>
            <a:spLocks noGrp="1"/>
          </p:cNvSpPr>
          <p:nvPr>
            <p:ph type="sldNum" sz="quarter" idx="12"/>
          </p:nvPr>
        </p:nvSpPr>
        <p:spPr/>
        <p:txBody>
          <a:bodyPr/>
          <a:lstStyle/>
          <a:p>
            <a:fld id="{D45FBDDB-AAD2-3445-94C5-238F27ED46BD}" type="slidenum">
              <a:rPr lang="en-US" smtClean="0"/>
              <a:t>‹#›</a:t>
            </a:fld>
            <a:endParaRPr lang="en-US"/>
          </a:p>
        </p:txBody>
      </p:sp>
    </p:spTree>
    <p:extLst>
      <p:ext uri="{BB962C8B-B14F-4D97-AF65-F5344CB8AC3E}">
        <p14:creationId xmlns:p14="http://schemas.microsoft.com/office/powerpoint/2010/main" val="3379845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7AB318-B834-4C4C-8A68-FB60027518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E4BEFF-4110-5B42-B631-52F46E8595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64380-3B98-9D4F-8354-6ECF58CEB98D}"/>
              </a:ext>
            </a:extLst>
          </p:cNvPr>
          <p:cNvSpPr>
            <a:spLocks noGrp="1"/>
          </p:cNvSpPr>
          <p:nvPr>
            <p:ph type="dt" sz="half" idx="10"/>
          </p:nvPr>
        </p:nvSpPr>
        <p:spPr/>
        <p:txBody>
          <a:bodyPr/>
          <a:lstStyle/>
          <a:p>
            <a:fld id="{6AD2ECA6-C1F7-054B-814A-1A93248253E8}" type="datetimeFigureOut">
              <a:rPr lang="en-US" smtClean="0"/>
              <a:t>10/16/2023</a:t>
            </a:fld>
            <a:endParaRPr lang="en-US"/>
          </a:p>
        </p:txBody>
      </p:sp>
      <p:sp>
        <p:nvSpPr>
          <p:cNvPr id="5" name="Footer Placeholder 4">
            <a:extLst>
              <a:ext uri="{FF2B5EF4-FFF2-40B4-BE49-F238E27FC236}">
                <a16:creationId xmlns:a16="http://schemas.microsoft.com/office/drawing/2014/main" id="{CF7CCA61-8B2E-1F42-8667-28597BA13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1A98A-2209-D44B-B417-9158B3611FEC}"/>
              </a:ext>
            </a:extLst>
          </p:cNvPr>
          <p:cNvSpPr>
            <a:spLocks noGrp="1"/>
          </p:cNvSpPr>
          <p:nvPr>
            <p:ph type="sldNum" sz="quarter" idx="12"/>
          </p:nvPr>
        </p:nvSpPr>
        <p:spPr/>
        <p:txBody>
          <a:bodyPr/>
          <a:lstStyle/>
          <a:p>
            <a:fld id="{D45FBDDB-AAD2-3445-94C5-238F27ED46BD}" type="slidenum">
              <a:rPr lang="en-US" smtClean="0"/>
              <a:t>‹#›</a:t>
            </a:fld>
            <a:endParaRPr lang="en-US"/>
          </a:p>
        </p:txBody>
      </p:sp>
    </p:spTree>
    <p:extLst>
      <p:ext uri="{BB962C8B-B14F-4D97-AF65-F5344CB8AC3E}">
        <p14:creationId xmlns:p14="http://schemas.microsoft.com/office/powerpoint/2010/main" val="2664389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ue blank">
    <p:spTree>
      <p:nvGrpSpPr>
        <p:cNvPr id="1" name=""/>
        <p:cNvGrpSpPr/>
        <p:nvPr/>
      </p:nvGrpSpPr>
      <p:grpSpPr>
        <a:xfrm>
          <a:off x="0" y="0"/>
          <a:ext cx="0" cy="0"/>
          <a:chOff x="0" y="0"/>
          <a:chExt cx="0" cy="0"/>
        </a:xfrm>
      </p:grpSpPr>
      <p:sp>
        <p:nvSpPr>
          <p:cNvPr id="101" name="Rectangle 6"/>
          <p:cNvSpPr/>
          <p:nvPr/>
        </p:nvSpPr>
        <p:spPr>
          <a:xfrm>
            <a:off x="0" y="-3"/>
            <a:ext cx="12192000" cy="6858004"/>
          </a:xfrm>
          <a:prstGeom prst="rect">
            <a:avLst/>
          </a:prstGeom>
          <a:solidFill>
            <a:srgbClr val="003767"/>
          </a:solidFill>
          <a:ln w="12700">
            <a:miter lim="400000"/>
          </a:ln>
        </p:spPr>
        <p:txBody>
          <a:bodyPr lIns="45719" rIns="45719" anchor="ctr"/>
          <a:lstStyle/>
          <a:p>
            <a:pPr algn="ctr">
              <a:defRPr sz="2400">
                <a:solidFill>
                  <a:srgbClr val="003767"/>
                </a:solidFill>
              </a:defRPr>
            </a:pPr>
            <a:endParaRP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69947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White blank">
    <p:spTree>
      <p:nvGrpSpPr>
        <p:cNvPr id="1" name=""/>
        <p:cNvGrpSpPr/>
        <p:nvPr/>
      </p:nvGrpSpPr>
      <p:grpSpPr>
        <a:xfrm>
          <a:off x="0" y="0"/>
          <a:ext cx="0" cy="0"/>
          <a:chOff x="0" y="0"/>
          <a:chExt cx="0" cy="0"/>
        </a:xfrm>
      </p:grpSpPr>
      <p:sp>
        <p:nvSpPr>
          <p:cNvPr id="2" name="Rectangle 21">
            <a:extLst>
              <a:ext uri="{FF2B5EF4-FFF2-40B4-BE49-F238E27FC236}">
                <a16:creationId xmlns:a16="http://schemas.microsoft.com/office/drawing/2014/main" id="{302928B1-4DC5-9647-B912-E61BAD5F6616}"/>
              </a:ext>
            </a:extLst>
          </p:cNvPr>
          <p:cNvSpPr/>
          <p:nvPr userDrawn="1"/>
        </p:nvSpPr>
        <p:spPr>
          <a:xfrm>
            <a:off x="-1" y="1"/>
            <a:ext cx="12192001" cy="6858000"/>
          </a:xfrm>
          <a:prstGeom prst="rect">
            <a:avLst/>
          </a:prstGeom>
          <a:solidFill>
            <a:srgbClr val="ECC98D">
              <a:alpha val="13000"/>
            </a:srgbClr>
          </a:solidFill>
          <a:ln w="12700">
            <a:miter lim="400000"/>
          </a:ln>
        </p:spPr>
        <p:txBody>
          <a:bodyPr lIns="45718" tIns="45718" rIns="45718" bIns="45718" anchor="ctr"/>
          <a:lstStyle/>
          <a:p>
            <a:pPr algn="ctr">
              <a:defRPr>
                <a:solidFill>
                  <a:srgbClr val="FFFFFF"/>
                </a:solidFill>
              </a:defRPr>
            </a:pPr>
            <a:endParaRPr lang="en-US">
              <a:latin typeface="Helvetica" pitchFamily="2" charset="0"/>
            </a:endParaRPr>
          </a:p>
        </p:txBody>
      </p:sp>
    </p:spTree>
    <p:extLst>
      <p:ext uri="{BB962C8B-B14F-4D97-AF65-F5344CB8AC3E}">
        <p14:creationId xmlns:p14="http://schemas.microsoft.com/office/powerpoint/2010/main" val="888050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One image 5/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862443-C761-4705-BEB1-F1F1C936BEEB}"/>
              </a:ext>
            </a:extLst>
          </p:cNvPr>
          <p:cNvSpPr>
            <a:spLocks noGrp="1"/>
          </p:cNvSpPr>
          <p:nvPr>
            <p:ph type="pic" sz="quarter" idx="13"/>
          </p:nvPr>
        </p:nvSpPr>
        <p:spPr>
          <a:xfrm>
            <a:off x="0" y="0"/>
            <a:ext cx="7303058" cy="6845300"/>
          </a:xfrm>
        </p:spPr>
        <p:txBody>
          <a:bodyPr/>
          <a:lstStyle/>
          <a:p>
            <a:endParaRPr lang="en-US"/>
          </a:p>
        </p:txBody>
      </p:sp>
    </p:spTree>
    <p:extLst>
      <p:ext uri="{BB962C8B-B14F-4D97-AF65-F5344CB8AC3E}">
        <p14:creationId xmlns:p14="http://schemas.microsoft.com/office/powerpoint/2010/main" val="3226383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Interstitial">
    <p:spTree>
      <p:nvGrpSpPr>
        <p:cNvPr id="1" name=""/>
        <p:cNvGrpSpPr/>
        <p:nvPr/>
      </p:nvGrpSpPr>
      <p:grpSpPr>
        <a:xfrm>
          <a:off x="0" y="0"/>
          <a:ext cx="0" cy="0"/>
          <a:chOff x="0" y="0"/>
          <a:chExt cx="0" cy="0"/>
        </a:xfrm>
      </p:grpSpPr>
      <p:sp>
        <p:nvSpPr>
          <p:cNvPr id="154" name="Rectangle 6"/>
          <p:cNvSpPr/>
          <p:nvPr/>
        </p:nvSpPr>
        <p:spPr>
          <a:xfrm>
            <a:off x="0" y="-3"/>
            <a:ext cx="12192000" cy="6858004"/>
          </a:xfrm>
          <a:prstGeom prst="rect">
            <a:avLst/>
          </a:prstGeom>
          <a:solidFill>
            <a:srgbClr val="003767"/>
          </a:solidFill>
          <a:ln w="12700">
            <a:miter lim="400000"/>
          </a:ln>
        </p:spPr>
        <p:txBody>
          <a:bodyPr lIns="45718" tIns="45718" rIns="45718" bIns="45718" anchor="ctr"/>
          <a:lstStyle/>
          <a:p>
            <a:pPr algn="ctr">
              <a:defRPr sz="2400">
                <a:solidFill>
                  <a:srgbClr val="003767"/>
                </a:solidFill>
                <a:latin typeface="+mn-lt"/>
                <a:ea typeface="+mn-ea"/>
                <a:cs typeface="+mn-cs"/>
                <a:sym typeface="Calibri"/>
              </a:defRPr>
            </a:pPr>
            <a:endParaRPr/>
          </a:p>
        </p:txBody>
      </p:sp>
      <p:pic>
        <p:nvPicPr>
          <p:cNvPr id="155" name="Picture 7" descr="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53" y="0"/>
            <a:ext cx="5620412" cy="6853268"/>
          </a:xfrm>
          <a:prstGeom prst="rect">
            <a:avLst/>
          </a:prstGeom>
          <a:ln w="12700">
            <a:miter lim="400000"/>
          </a:ln>
        </p:spPr>
      </p:pic>
      <p:sp>
        <p:nvSpPr>
          <p:cNvPr id="156" name="Title Text"/>
          <p:cNvSpPr txBox="1">
            <a:spLocks noGrp="1"/>
          </p:cNvSpPr>
          <p:nvPr>
            <p:ph type="title"/>
          </p:nvPr>
        </p:nvSpPr>
        <p:spPr>
          <a:xfrm>
            <a:off x="1524000" y="1122362"/>
            <a:ext cx="9144000" cy="2387601"/>
          </a:xfrm>
          <a:prstGeom prst="rect">
            <a:avLst/>
          </a:prstGeom>
        </p:spPr>
        <p:txBody>
          <a:bodyPr lIns="45718" tIns="45718" rIns="45718" bIns="45718" anchor="b"/>
          <a:lstStyle>
            <a:lvl1pPr algn="ctr">
              <a:defRPr sz="6000"/>
            </a:lvl1pPr>
          </a:lstStyle>
          <a:p>
            <a:r>
              <a:t>Title Text</a:t>
            </a:r>
          </a:p>
        </p:txBody>
      </p:sp>
      <p:sp>
        <p:nvSpPr>
          <p:cNvPr id="157" name="Body Level One…"/>
          <p:cNvSpPr txBox="1">
            <a:spLocks noGrp="1"/>
          </p:cNvSpPr>
          <p:nvPr>
            <p:ph type="body" sz="quarter" idx="1"/>
          </p:nvPr>
        </p:nvSpPr>
        <p:spPr>
          <a:xfrm>
            <a:off x="1524000" y="3602037"/>
            <a:ext cx="9144000" cy="1655766"/>
          </a:xfrm>
          <a:prstGeom prst="rect">
            <a:avLst/>
          </a:prstGeom>
        </p:spPr>
        <p:txBody>
          <a:bodyPr lIns="45718" tIns="45718" rIns="45718" bIns="45718"/>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8473621" y="6221731"/>
            <a:ext cx="263980" cy="269239"/>
          </a:xfrm>
          <a:prstGeom prst="rect">
            <a:avLst/>
          </a:prstGeom>
        </p:spPr>
        <p:txBody>
          <a:bodyPr lIns="45718" tIns="45718" rIns="45718" bIns="45718"/>
          <a:lstStyle/>
          <a:p>
            <a:fld id="{86CB4B4D-7CA3-9044-876B-883B54F8677D}" type="slidenum">
              <a:t>‹#›</a:t>
            </a:fld>
            <a:endParaRPr/>
          </a:p>
        </p:txBody>
      </p:sp>
    </p:spTree>
    <p:extLst>
      <p:ext uri="{BB962C8B-B14F-4D97-AF65-F5344CB8AC3E}">
        <p14:creationId xmlns:p14="http://schemas.microsoft.com/office/powerpoint/2010/main" val="30605118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side Pages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17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wo images center">
    <p:spTree>
      <p:nvGrpSpPr>
        <p:cNvPr id="1" name=""/>
        <p:cNvGrpSpPr/>
        <p:nvPr/>
      </p:nvGrpSpPr>
      <p:grpSpPr>
        <a:xfrm>
          <a:off x="0" y="0"/>
          <a:ext cx="0" cy="0"/>
          <a:chOff x="0" y="0"/>
          <a:chExt cx="0" cy="0"/>
        </a:xfrm>
      </p:grpSpPr>
      <p:sp>
        <p:nvSpPr>
          <p:cNvPr id="31" name="Picture Placeholder 7"/>
          <p:cNvSpPr>
            <a:spLocks noGrp="1"/>
          </p:cNvSpPr>
          <p:nvPr>
            <p:ph type="pic" idx="13"/>
          </p:nvPr>
        </p:nvSpPr>
        <p:spPr>
          <a:xfrm>
            <a:off x="6151629" y="0"/>
            <a:ext cx="6035041" cy="6494463"/>
          </a:xfrm>
          <a:prstGeom prst="rect">
            <a:avLst/>
          </a:prstGeom>
        </p:spPr>
        <p:txBody>
          <a:bodyPr lIns="91439" rIns="91439">
            <a:noAutofit/>
          </a:bodyPr>
          <a:lstStyle/>
          <a:p>
            <a:endParaRPr/>
          </a:p>
        </p:txBody>
      </p:sp>
      <p:sp>
        <p:nvSpPr>
          <p:cNvPr id="32" name="Picture Placeholder 9"/>
          <p:cNvSpPr>
            <a:spLocks noGrp="1"/>
          </p:cNvSpPr>
          <p:nvPr>
            <p:ph type="pic" idx="14"/>
          </p:nvPr>
        </p:nvSpPr>
        <p:spPr>
          <a:xfrm>
            <a:off x="0" y="0"/>
            <a:ext cx="6035041" cy="6494463"/>
          </a:xfrm>
          <a:prstGeom prst="rect">
            <a:avLst/>
          </a:prstGeom>
        </p:spPr>
        <p:txBody>
          <a:bodyPr lIns="91439" rIns="91439">
            <a:noAutofit/>
          </a:bodyPr>
          <a:lstStyle/>
          <a:p>
            <a:endParaRP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064252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ne image cen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862443-C761-4705-BEB1-F1F1C936BEEB}"/>
              </a:ext>
            </a:extLst>
          </p:cNvPr>
          <p:cNvSpPr>
            <a:spLocks noGrp="1"/>
          </p:cNvSpPr>
          <p:nvPr>
            <p:ph type="pic" sz="quarter" idx="13"/>
          </p:nvPr>
        </p:nvSpPr>
        <p:spPr>
          <a:xfrm>
            <a:off x="0" y="0"/>
            <a:ext cx="12192000" cy="6494463"/>
          </a:xfrm>
        </p:spPr>
        <p:txBody>
          <a:bodyPr/>
          <a:lstStyle/>
          <a:p>
            <a:endParaRPr lang="en-US"/>
          </a:p>
        </p:txBody>
      </p:sp>
    </p:spTree>
    <p:extLst>
      <p:ext uri="{BB962C8B-B14F-4D97-AF65-F5344CB8AC3E}">
        <p14:creationId xmlns:p14="http://schemas.microsoft.com/office/powerpoint/2010/main" val="2798101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19840" y="115313"/>
            <a:ext cx="1677382" cy="288000"/>
          </a:xfrm>
        </p:spPr>
        <p:txBody>
          <a:bodyPr anchor="t"/>
          <a:lstStyle>
            <a:lvl1pPr>
              <a:lnSpc>
                <a:spcPct val="150000"/>
              </a:lnSpc>
              <a:defRPr/>
            </a:lvl1pPr>
          </a:lstStyle>
          <a:p>
            <a:pPr>
              <a:defRPr/>
            </a:pPr>
            <a:r>
              <a:rPr lang="en-US">
                <a:solidFill>
                  <a:prstClr val="black"/>
                </a:solidFill>
                <a:latin typeface="Playfair Display" pitchFamily="2" charset="0"/>
              </a:rPr>
              <a:t>07 / 21</a:t>
            </a:r>
          </a:p>
        </p:txBody>
      </p:sp>
      <p:sp>
        <p:nvSpPr>
          <p:cNvPr id="3" name="Footer Placeholder 2"/>
          <p:cNvSpPr>
            <a:spLocks noGrp="1"/>
          </p:cNvSpPr>
          <p:nvPr>
            <p:ph type="ftr" sz="quarter" idx="11"/>
          </p:nvPr>
        </p:nvSpPr>
        <p:spPr>
          <a:xfrm>
            <a:off x="5257582" y="115313"/>
            <a:ext cx="1677382" cy="288000"/>
          </a:xfrm>
        </p:spPr>
        <p:txBody>
          <a:bodyPr anchor="t"/>
          <a:lstStyle>
            <a:lvl1pPr>
              <a:lnSpc>
                <a:spcPct val="150000"/>
              </a:lnSpc>
              <a:defRPr/>
            </a:lvl1pPr>
          </a:lstStyle>
          <a:p>
            <a:pPr>
              <a:defRPr/>
            </a:pPr>
            <a:r>
              <a:rPr lang="en-US">
                <a:solidFill>
                  <a:prstClr val="black"/>
                </a:solidFill>
                <a:latin typeface="Playfair Display" pitchFamily="2" charset="0"/>
              </a:rPr>
              <a:t>www.visuelcolonie.co</a:t>
            </a:r>
          </a:p>
        </p:txBody>
      </p:sp>
      <p:sp>
        <p:nvSpPr>
          <p:cNvPr id="4" name="Slide Number Placeholder 3"/>
          <p:cNvSpPr>
            <a:spLocks noGrp="1"/>
          </p:cNvSpPr>
          <p:nvPr>
            <p:ph type="sldNum" sz="quarter" idx="12"/>
          </p:nvPr>
        </p:nvSpPr>
        <p:spPr>
          <a:xfrm>
            <a:off x="11247560" y="115313"/>
            <a:ext cx="743647" cy="288000"/>
          </a:xfrm>
        </p:spPr>
        <p:txBody>
          <a:bodyPr anchor="t"/>
          <a:lstStyle>
            <a:lvl1pPr>
              <a:lnSpc>
                <a:spcPct val="150000"/>
              </a:lnSpc>
              <a:defRPr>
                <a:solidFill>
                  <a:schemeClr val="tx1"/>
                </a:solidFill>
                <a:latin typeface="+mj-lt"/>
              </a:defRPr>
            </a:lvl1pPr>
          </a:lstStyle>
          <a:p>
            <a:r>
              <a:rPr lang="en-US"/>
              <a:t>P . </a:t>
            </a:r>
            <a:fld id="{92F56D84-A034-49F3-B8F9-59CD591060F1}" type="slidenum">
              <a:rPr lang="en-US" smtClean="0"/>
              <a:pPr/>
              <a:t>‹#›</a:t>
            </a:fld>
            <a:endParaRPr lang="en-US"/>
          </a:p>
        </p:txBody>
      </p:sp>
      <p:sp>
        <p:nvSpPr>
          <p:cNvPr id="10" name="Picture Placeholder 9">
            <a:extLst>
              <a:ext uri="{FF2B5EF4-FFF2-40B4-BE49-F238E27FC236}">
                <a16:creationId xmlns:a16="http://schemas.microsoft.com/office/drawing/2014/main" id="{7593461A-9DD9-46D5-A38F-3B1A00735E71}"/>
              </a:ext>
            </a:extLst>
          </p:cNvPr>
          <p:cNvSpPr>
            <a:spLocks noGrp="1"/>
          </p:cNvSpPr>
          <p:nvPr>
            <p:ph type="pic" sz="quarter" idx="14"/>
          </p:nvPr>
        </p:nvSpPr>
        <p:spPr>
          <a:xfrm>
            <a:off x="9028524" y="1"/>
            <a:ext cx="3163476" cy="6858000"/>
          </a:xfrm>
          <a:custGeom>
            <a:avLst/>
            <a:gdLst>
              <a:gd name="connsiteX0" fmla="*/ 0 w 6327776"/>
              <a:gd name="connsiteY0" fmla="*/ 0 h 13715999"/>
              <a:gd name="connsiteX1" fmla="*/ 6327776 w 6327776"/>
              <a:gd name="connsiteY1" fmla="*/ 0 h 13715999"/>
              <a:gd name="connsiteX2" fmla="*/ 6327776 w 6327776"/>
              <a:gd name="connsiteY2" fmla="*/ 13715999 h 13715999"/>
              <a:gd name="connsiteX3" fmla="*/ 0 w 6327776"/>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6327776" h="13715999">
                <a:moveTo>
                  <a:pt x="0" y="0"/>
                </a:moveTo>
                <a:lnTo>
                  <a:pt x="6327776" y="0"/>
                </a:lnTo>
                <a:lnTo>
                  <a:pt x="6327776" y="13715999"/>
                </a:lnTo>
                <a:lnTo>
                  <a:pt x="0" y="13715999"/>
                </a:lnTo>
                <a:close/>
              </a:path>
            </a:pathLst>
          </a:custGeom>
          <a:solidFill>
            <a:schemeClr val="accent1">
              <a:lumMod val="40000"/>
              <a:lumOff val="60000"/>
            </a:schemeClr>
          </a:solidFill>
        </p:spPr>
        <p:txBody>
          <a:bodyPr wrap="square">
            <a:noAutofit/>
          </a:bodyPr>
          <a:lstStyle>
            <a:lvl1pPr marL="0" indent="0" algn="ctr">
              <a:buNone/>
              <a:defRPr sz="1200"/>
            </a:lvl1pPr>
          </a:lstStyle>
          <a:p>
            <a:endParaRPr lang="en-US"/>
          </a:p>
        </p:txBody>
      </p:sp>
      <p:sp>
        <p:nvSpPr>
          <p:cNvPr id="11" name="Picture Placeholder 10">
            <a:extLst>
              <a:ext uri="{FF2B5EF4-FFF2-40B4-BE49-F238E27FC236}">
                <a16:creationId xmlns:a16="http://schemas.microsoft.com/office/drawing/2014/main" id="{1A5C3BA7-2886-4A3E-B8B2-314ADC293580}"/>
              </a:ext>
            </a:extLst>
          </p:cNvPr>
          <p:cNvSpPr>
            <a:spLocks noGrp="1"/>
          </p:cNvSpPr>
          <p:nvPr>
            <p:ph type="pic" sz="quarter" idx="13"/>
          </p:nvPr>
        </p:nvSpPr>
        <p:spPr>
          <a:xfrm>
            <a:off x="7198263" y="1089026"/>
            <a:ext cx="3908218" cy="4679950"/>
          </a:xfrm>
          <a:custGeom>
            <a:avLst/>
            <a:gdLst>
              <a:gd name="connsiteX0" fmla="*/ 0 w 7817454"/>
              <a:gd name="connsiteY0" fmla="*/ 0 h 9359899"/>
              <a:gd name="connsiteX1" fmla="*/ 7817454 w 7817454"/>
              <a:gd name="connsiteY1" fmla="*/ 0 h 9359899"/>
              <a:gd name="connsiteX2" fmla="*/ 7817454 w 7817454"/>
              <a:gd name="connsiteY2" fmla="*/ 9359899 h 9359899"/>
              <a:gd name="connsiteX3" fmla="*/ 0 w 7817454"/>
              <a:gd name="connsiteY3" fmla="*/ 9359899 h 9359899"/>
            </a:gdLst>
            <a:ahLst/>
            <a:cxnLst>
              <a:cxn ang="0">
                <a:pos x="connsiteX0" y="connsiteY0"/>
              </a:cxn>
              <a:cxn ang="0">
                <a:pos x="connsiteX1" y="connsiteY1"/>
              </a:cxn>
              <a:cxn ang="0">
                <a:pos x="connsiteX2" y="connsiteY2"/>
              </a:cxn>
              <a:cxn ang="0">
                <a:pos x="connsiteX3" y="connsiteY3"/>
              </a:cxn>
            </a:cxnLst>
            <a:rect l="l" t="t" r="r" b="b"/>
            <a:pathLst>
              <a:path w="7817454" h="9359899">
                <a:moveTo>
                  <a:pt x="0" y="0"/>
                </a:moveTo>
                <a:lnTo>
                  <a:pt x="7817454" y="0"/>
                </a:lnTo>
                <a:lnTo>
                  <a:pt x="7817454" y="9359899"/>
                </a:lnTo>
                <a:lnTo>
                  <a:pt x="0" y="9359899"/>
                </a:lnTo>
                <a:close/>
              </a:path>
            </a:pathLst>
          </a:custGeom>
          <a:solidFill>
            <a:schemeClr val="accent1">
              <a:lumMod val="40000"/>
              <a:lumOff val="60000"/>
            </a:schemeClr>
          </a:solidFill>
        </p:spPr>
        <p:txBody>
          <a:bodyPr wrap="square">
            <a:noAutofit/>
          </a:bodyPr>
          <a:lstStyle>
            <a:lvl1pPr marL="0" indent="0" algn="ctr">
              <a:buNone/>
              <a:defRPr sz="1200"/>
            </a:lvl1pPr>
          </a:lstStyle>
          <a:p>
            <a:endParaRPr lang="en-US"/>
          </a:p>
        </p:txBody>
      </p:sp>
      <p:sp>
        <p:nvSpPr>
          <p:cNvPr id="9" name="Text Placeholder 9">
            <a:extLst>
              <a:ext uri="{FF2B5EF4-FFF2-40B4-BE49-F238E27FC236}">
                <a16:creationId xmlns:a16="http://schemas.microsoft.com/office/drawing/2014/main" id="{97ED2D86-264D-429E-845A-E10E68067206}"/>
              </a:ext>
            </a:extLst>
          </p:cNvPr>
          <p:cNvSpPr>
            <a:spLocks noGrp="1"/>
          </p:cNvSpPr>
          <p:nvPr>
            <p:ph type="body" sz="quarter" idx="16" hasCustomPrompt="1"/>
          </p:nvPr>
        </p:nvSpPr>
        <p:spPr>
          <a:xfrm>
            <a:off x="2610969" y="3550100"/>
            <a:ext cx="3541939" cy="2368800"/>
          </a:xfrm>
        </p:spPr>
        <p:txBody>
          <a:bodyPr>
            <a:noAutofit/>
          </a:bodyPr>
          <a:lstStyle>
            <a:lvl1pPr marL="0" indent="0">
              <a:lnSpc>
                <a:spcPct val="150000"/>
              </a:lnSpc>
              <a:buNone/>
              <a:defRPr sz="3499">
                <a:solidFill>
                  <a:schemeClr val="tx1"/>
                </a:solidFill>
                <a:latin typeface="+mj-lt"/>
              </a:defRPr>
            </a:lvl1pPr>
          </a:lstStyle>
          <a:p>
            <a:pPr lvl="0"/>
            <a:r>
              <a:rPr lang="en-US"/>
              <a:t>Click to Edit Master Text</a:t>
            </a:r>
          </a:p>
        </p:txBody>
      </p:sp>
      <p:sp>
        <p:nvSpPr>
          <p:cNvPr id="12" name="Text Placeholder 9">
            <a:extLst>
              <a:ext uri="{FF2B5EF4-FFF2-40B4-BE49-F238E27FC236}">
                <a16:creationId xmlns:a16="http://schemas.microsoft.com/office/drawing/2014/main" id="{D68D1713-1071-4585-9706-7A73BF178FEB}"/>
              </a:ext>
            </a:extLst>
          </p:cNvPr>
          <p:cNvSpPr>
            <a:spLocks noGrp="1"/>
          </p:cNvSpPr>
          <p:nvPr>
            <p:ph type="body" sz="quarter" idx="17" hasCustomPrompt="1"/>
          </p:nvPr>
        </p:nvSpPr>
        <p:spPr>
          <a:xfrm>
            <a:off x="2569914" y="1752159"/>
            <a:ext cx="2811234" cy="844200"/>
          </a:xfrm>
        </p:spPr>
        <p:txBody>
          <a:bodyPr>
            <a:normAutofit/>
          </a:bodyPr>
          <a:lstStyle>
            <a:lvl1pPr marL="0" indent="0">
              <a:lnSpc>
                <a:spcPct val="150000"/>
              </a:lnSpc>
              <a:buNone/>
              <a:defRPr sz="1200">
                <a:solidFill>
                  <a:schemeClr val="tx1">
                    <a:lumMod val="65000"/>
                    <a:lumOff val="35000"/>
                  </a:schemeClr>
                </a:solidFill>
              </a:defRPr>
            </a:lvl1pPr>
          </a:lstStyle>
          <a:p>
            <a:pPr lvl="0"/>
            <a:r>
              <a:rPr lang="en-US"/>
              <a:t>Click to edit text</a:t>
            </a:r>
          </a:p>
        </p:txBody>
      </p:sp>
    </p:spTree>
    <p:extLst>
      <p:ext uri="{BB962C8B-B14F-4D97-AF65-F5344CB8AC3E}">
        <p14:creationId xmlns:p14="http://schemas.microsoft.com/office/powerpoint/2010/main" val="312240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EEB1-9990-AB48-A69E-2B9CBFBE2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8F228B-519C-CA42-8272-6769AC7A7F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C6F7A7-C615-0542-B226-F23454ED9263}"/>
              </a:ext>
            </a:extLst>
          </p:cNvPr>
          <p:cNvSpPr>
            <a:spLocks noGrp="1"/>
          </p:cNvSpPr>
          <p:nvPr>
            <p:ph type="dt" sz="half" idx="10"/>
          </p:nvPr>
        </p:nvSpPr>
        <p:spPr/>
        <p:txBody>
          <a:bodyPr/>
          <a:lstStyle/>
          <a:p>
            <a:fld id="{6AD2ECA6-C1F7-054B-814A-1A93248253E8}" type="datetimeFigureOut">
              <a:rPr lang="en-US" smtClean="0"/>
              <a:t>10/16/2023</a:t>
            </a:fld>
            <a:endParaRPr lang="en-US"/>
          </a:p>
        </p:txBody>
      </p:sp>
      <p:sp>
        <p:nvSpPr>
          <p:cNvPr id="5" name="Footer Placeholder 4">
            <a:extLst>
              <a:ext uri="{FF2B5EF4-FFF2-40B4-BE49-F238E27FC236}">
                <a16:creationId xmlns:a16="http://schemas.microsoft.com/office/drawing/2014/main" id="{1626CD9E-9CA9-B64D-8B87-D9544F2E0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F3482-18BC-3F4A-A6CA-7865DCDAAC4A}"/>
              </a:ext>
            </a:extLst>
          </p:cNvPr>
          <p:cNvSpPr>
            <a:spLocks noGrp="1"/>
          </p:cNvSpPr>
          <p:nvPr>
            <p:ph type="sldNum" sz="quarter" idx="12"/>
          </p:nvPr>
        </p:nvSpPr>
        <p:spPr/>
        <p:txBody>
          <a:bodyPr/>
          <a:lstStyle/>
          <a:p>
            <a:fld id="{D45FBDDB-AAD2-3445-94C5-238F27ED46BD}" type="slidenum">
              <a:rPr lang="en-US" smtClean="0"/>
              <a:t>‹#›</a:t>
            </a:fld>
            <a:endParaRPr lang="en-US"/>
          </a:p>
        </p:txBody>
      </p:sp>
    </p:spTree>
    <p:extLst>
      <p:ext uri="{BB962C8B-B14F-4D97-AF65-F5344CB8AC3E}">
        <p14:creationId xmlns:p14="http://schemas.microsoft.com/office/powerpoint/2010/main" val="596844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7_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4F3E755-2FB6-45A0-B1BF-B6086D84E51E}"/>
              </a:ext>
            </a:extLst>
          </p:cNvPr>
          <p:cNvSpPr>
            <a:spLocks noGrp="1"/>
          </p:cNvSpPr>
          <p:nvPr>
            <p:ph type="pic" sz="quarter" idx="13"/>
          </p:nvPr>
        </p:nvSpPr>
        <p:spPr>
          <a:xfrm>
            <a:off x="1773011" y="1089025"/>
            <a:ext cx="8645981" cy="3881182"/>
          </a:xfrm>
          <a:custGeom>
            <a:avLst/>
            <a:gdLst>
              <a:gd name="connsiteX0" fmla="*/ 0 w 20067175"/>
              <a:gd name="connsiteY0" fmla="*/ 0 h 7762363"/>
              <a:gd name="connsiteX1" fmla="*/ 20067175 w 20067175"/>
              <a:gd name="connsiteY1" fmla="*/ 0 h 7762363"/>
              <a:gd name="connsiteX2" fmla="*/ 20067175 w 20067175"/>
              <a:gd name="connsiteY2" fmla="*/ 7762363 h 7762363"/>
              <a:gd name="connsiteX3" fmla="*/ 0 w 20067175"/>
              <a:gd name="connsiteY3" fmla="*/ 7762363 h 7762363"/>
            </a:gdLst>
            <a:ahLst/>
            <a:cxnLst>
              <a:cxn ang="0">
                <a:pos x="connsiteX0" y="connsiteY0"/>
              </a:cxn>
              <a:cxn ang="0">
                <a:pos x="connsiteX1" y="connsiteY1"/>
              </a:cxn>
              <a:cxn ang="0">
                <a:pos x="connsiteX2" y="connsiteY2"/>
              </a:cxn>
              <a:cxn ang="0">
                <a:pos x="connsiteX3" y="connsiteY3"/>
              </a:cxn>
            </a:cxnLst>
            <a:rect l="l" t="t" r="r" b="b"/>
            <a:pathLst>
              <a:path w="20067175" h="7762363">
                <a:moveTo>
                  <a:pt x="0" y="0"/>
                </a:moveTo>
                <a:lnTo>
                  <a:pt x="20067175" y="0"/>
                </a:lnTo>
                <a:lnTo>
                  <a:pt x="20067175" y="7762363"/>
                </a:lnTo>
                <a:lnTo>
                  <a:pt x="0" y="7762363"/>
                </a:lnTo>
                <a:close/>
              </a:path>
            </a:pathLst>
          </a:custGeom>
          <a:solidFill>
            <a:schemeClr val="accent1">
              <a:lumMod val="40000"/>
              <a:lumOff val="60000"/>
            </a:schemeClr>
          </a:solidFill>
        </p:spPr>
        <p:txBody>
          <a:bodyPr wrap="square">
            <a:noAutofit/>
          </a:bodyPr>
          <a:lstStyle>
            <a:lvl1pPr marL="0" indent="0" algn="ctr">
              <a:buNone/>
              <a:defRPr sz="1200"/>
            </a:lvl1pPr>
          </a:lstStyle>
          <a:p>
            <a:endParaRPr lang="en-US"/>
          </a:p>
        </p:txBody>
      </p:sp>
      <p:sp>
        <p:nvSpPr>
          <p:cNvPr id="2" name="Date Placeholder 1"/>
          <p:cNvSpPr>
            <a:spLocks noGrp="1"/>
          </p:cNvSpPr>
          <p:nvPr>
            <p:ph type="dt" sz="half" idx="10"/>
          </p:nvPr>
        </p:nvSpPr>
        <p:spPr>
          <a:xfrm>
            <a:off x="219840" y="115313"/>
            <a:ext cx="1677382" cy="288000"/>
          </a:xfrm>
        </p:spPr>
        <p:txBody>
          <a:bodyPr anchor="t"/>
          <a:lstStyle>
            <a:lvl1pPr>
              <a:lnSpc>
                <a:spcPct val="150000"/>
              </a:lnSpc>
              <a:defRPr/>
            </a:lvl1pPr>
          </a:lstStyle>
          <a:p>
            <a:pPr>
              <a:defRPr/>
            </a:pPr>
            <a:r>
              <a:rPr lang="en-US">
                <a:solidFill>
                  <a:prstClr val="black"/>
                </a:solidFill>
                <a:latin typeface="Playfair Display" pitchFamily="2" charset="0"/>
              </a:rPr>
              <a:t>07 / 21</a:t>
            </a:r>
          </a:p>
        </p:txBody>
      </p:sp>
      <p:sp>
        <p:nvSpPr>
          <p:cNvPr id="3" name="Footer Placeholder 2"/>
          <p:cNvSpPr>
            <a:spLocks noGrp="1"/>
          </p:cNvSpPr>
          <p:nvPr>
            <p:ph type="ftr" sz="quarter" idx="11"/>
          </p:nvPr>
        </p:nvSpPr>
        <p:spPr>
          <a:xfrm>
            <a:off x="5257582" y="115313"/>
            <a:ext cx="1677382" cy="288000"/>
          </a:xfrm>
        </p:spPr>
        <p:txBody>
          <a:bodyPr anchor="t"/>
          <a:lstStyle>
            <a:lvl1pPr>
              <a:lnSpc>
                <a:spcPct val="150000"/>
              </a:lnSpc>
              <a:defRPr/>
            </a:lvl1pPr>
          </a:lstStyle>
          <a:p>
            <a:pPr>
              <a:defRPr/>
            </a:pPr>
            <a:r>
              <a:rPr lang="en-US">
                <a:solidFill>
                  <a:prstClr val="black"/>
                </a:solidFill>
                <a:latin typeface="Playfair Display" pitchFamily="2" charset="0"/>
              </a:rPr>
              <a:t>www.visuelcolonie.co</a:t>
            </a:r>
          </a:p>
        </p:txBody>
      </p:sp>
      <p:sp>
        <p:nvSpPr>
          <p:cNvPr id="4" name="Slide Number Placeholder 3"/>
          <p:cNvSpPr>
            <a:spLocks noGrp="1"/>
          </p:cNvSpPr>
          <p:nvPr>
            <p:ph type="sldNum" sz="quarter" idx="12"/>
          </p:nvPr>
        </p:nvSpPr>
        <p:spPr>
          <a:xfrm>
            <a:off x="11247560" y="115313"/>
            <a:ext cx="743647" cy="288000"/>
          </a:xfrm>
        </p:spPr>
        <p:txBody>
          <a:bodyPr anchor="t"/>
          <a:lstStyle>
            <a:lvl1pPr>
              <a:lnSpc>
                <a:spcPct val="150000"/>
              </a:lnSpc>
              <a:defRPr>
                <a:solidFill>
                  <a:schemeClr val="tx1"/>
                </a:solidFill>
                <a:latin typeface="+mj-lt"/>
              </a:defRPr>
            </a:lvl1pPr>
          </a:lstStyle>
          <a:p>
            <a:r>
              <a:rPr lang="en-US"/>
              <a:t>P . </a:t>
            </a:r>
            <a:fld id="{92F56D84-A034-49F3-B8F9-59CD591060F1}" type="slidenum">
              <a:rPr lang="en-US" smtClean="0"/>
              <a:pPr/>
              <a:t>‹#›</a:t>
            </a:fld>
            <a:endParaRPr lang="en-US"/>
          </a:p>
        </p:txBody>
      </p:sp>
      <p:sp>
        <p:nvSpPr>
          <p:cNvPr id="10" name="Text Placeholder 9">
            <a:extLst>
              <a:ext uri="{FF2B5EF4-FFF2-40B4-BE49-F238E27FC236}">
                <a16:creationId xmlns:a16="http://schemas.microsoft.com/office/drawing/2014/main" id="{D77AB066-DC3F-491C-A732-2618760CD4B9}"/>
              </a:ext>
            </a:extLst>
          </p:cNvPr>
          <p:cNvSpPr>
            <a:spLocks noGrp="1"/>
          </p:cNvSpPr>
          <p:nvPr>
            <p:ph type="body" sz="quarter" idx="16" hasCustomPrompt="1"/>
          </p:nvPr>
        </p:nvSpPr>
        <p:spPr>
          <a:xfrm>
            <a:off x="1574544" y="5374067"/>
            <a:ext cx="9043822" cy="754200"/>
          </a:xfrm>
        </p:spPr>
        <p:txBody>
          <a:bodyPr>
            <a:noAutofit/>
          </a:bodyPr>
          <a:lstStyle>
            <a:lvl1pPr marL="0" indent="0" algn="ctr">
              <a:lnSpc>
                <a:spcPct val="150000"/>
              </a:lnSpc>
              <a:buNone/>
              <a:defRPr sz="3499">
                <a:solidFill>
                  <a:srgbClr val="EBE7E4"/>
                </a:solidFill>
                <a:latin typeface="+mj-lt"/>
              </a:defRPr>
            </a:lvl1pPr>
          </a:lstStyle>
          <a:p>
            <a:pPr lvl="0"/>
            <a:r>
              <a:rPr lang="en-US"/>
              <a:t>Click to Edit Master Text</a:t>
            </a:r>
          </a:p>
        </p:txBody>
      </p:sp>
      <p:sp>
        <p:nvSpPr>
          <p:cNvPr id="11" name="Text Placeholder 9">
            <a:extLst>
              <a:ext uri="{FF2B5EF4-FFF2-40B4-BE49-F238E27FC236}">
                <a16:creationId xmlns:a16="http://schemas.microsoft.com/office/drawing/2014/main" id="{FBA8E918-5BA4-480B-AFD9-AE122F6B22B0}"/>
              </a:ext>
            </a:extLst>
          </p:cNvPr>
          <p:cNvSpPr>
            <a:spLocks noGrp="1"/>
          </p:cNvSpPr>
          <p:nvPr>
            <p:ph type="body" sz="quarter" idx="17" hasCustomPrompt="1"/>
          </p:nvPr>
        </p:nvSpPr>
        <p:spPr>
          <a:xfrm rot="16200000">
            <a:off x="-460732" y="3496506"/>
            <a:ext cx="2656800" cy="289762"/>
          </a:xfrm>
        </p:spPr>
        <p:txBody>
          <a:bodyPr>
            <a:normAutofit/>
          </a:bodyPr>
          <a:lstStyle>
            <a:lvl1pPr marL="0" indent="0" algn="ctr">
              <a:lnSpc>
                <a:spcPct val="150000"/>
              </a:lnSpc>
              <a:buNone/>
              <a:defRPr sz="1200">
                <a:solidFill>
                  <a:srgbClr val="EBE7E4"/>
                </a:solidFill>
              </a:defRPr>
            </a:lvl1pPr>
          </a:lstStyle>
          <a:p>
            <a:pPr lvl="0"/>
            <a:r>
              <a:rPr lang="en-US"/>
              <a:t>CLICK TO EDIT TEXT</a:t>
            </a:r>
          </a:p>
        </p:txBody>
      </p:sp>
      <p:sp>
        <p:nvSpPr>
          <p:cNvPr id="12" name="Text Placeholder 9">
            <a:extLst>
              <a:ext uri="{FF2B5EF4-FFF2-40B4-BE49-F238E27FC236}">
                <a16:creationId xmlns:a16="http://schemas.microsoft.com/office/drawing/2014/main" id="{6E6DA56B-9FAB-4C98-94C1-1D44767B3421}"/>
              </a:ext>
            </a:extLst>
          </p:cNvPr>
          <p:cNvSpPr>
            <a:spLocks noGrp="1"/>
          </p:cNvSpPr>
          <p:nvPr>
            <p:ph type="body" sz="quarter" idx="18" hasCustomPrompt="1"/>
          </p:nvPr>
        </p:nvSpPr>
        <p:spPr>
          <a:xfrm rot="5400000">
            <a:off x="10013115" y="3496506"/>
            <a:ext cx="2656800" cy="289762"/>
          </a:xfrm>
        </p:spPr>
        <p:txBody>
          <a:bodyPr>
            <a:normAutofit/>
          </a:bodyPr>
          <a:lstStyle>
            <a:lvl1pPr marL="0" indent="0" algn="ctr">
              <a:lnSpc>
                <a:spcPct val="150000"/>
              </a:lnSpc>
              <a:buNone/>
              <a:defRPr sz="1200">
                <a:solidFill>
                  <a:srgbClr val="EBE7E4"/>
                </a:solidFill>
              </a:defRPr>
            </a:lvl1pPr>
          </a:lstStyle>
          <a:p>
            <a:pPr lvl="0"/>
            <a:r>
              <a:rPr lang="en-US"/>
              <a:t>CLICK TO EDIT TEXT</a:t>
            </a:r>
          </a:p>
        </p:txBody>
      </p:sp>
    </p:spTree>
    <p:extLst>
      <p:ext uri="{BB962C8B-B14F-4D97-AF65-F5344CB8AC3E}">
        <p14:creationId xmlns:p14="http://schemas.microsoft.com/office/powerpoint/2010/main" val="244147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Image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7B1EC97-6268-48D3-8057-603EF9842A87}"/>
              </a:ext>
            </a:extLst>
          </p:cNvPr>
          <p:cNvSpPr>
            <a:spLocks noGrp="1"/>
          </p:cNvSpPr>
          <p:nvPr>
            <p:ph type="body" sz="quarter" idx="21"/>
          </p:nvPr>
        </p:nvSpPr>
        <p:spPr>
          <a:xfrm rot="16200000">
            <a:off x="6207771" y="2328445"/>
            <a:ext cx="6858000" cy="2201113"/>
          </a:xfrm>
        </p:spPr>
        <p:txBody>
          <a:bodyPr>
            <a:noAutofit/>
          </a:bodyPr>
          <a:lstStyle>
            <a:lvl1pPr marL="0" indent="0" algn="ctr">
              <a:lnSpc>
                <a:spcPct val="100000"/>
              </a:lnSpc>
              <a:buNone/>
              <a:defRPr sz="13997" i="0">
                <a:solidFill>
                  <a:srgbClr val="EBE7E4"/>
                </a:solidFill>
                <a:latin typeface="+mj-lt"/>
              </a:defRPr>
            </a:lvl1pPr>
          </a:lstStyle>
          <a:p>
            <a:pPr lvl="0"/>
            <a:r>
              <a:rPr lang="en-US"/>
              <a:t>Click to edit</a:t>
            </a:r>
          </a:p>
        </p:txBody>
      </p:sp>
      <p:sp>
        <p:nvSpPr>
          <p:cNvPr id="8" name="Picture Placeholder 7">
            <a:extLst>
              <a:ext uri="{FF2B5EF4-FFF2-40B4-BE49-F238E27FC236}">
                <a16:creationId xmlns:a16="http://schemas.microsoft.com/office/drawing/2014/main" id="{CF91749B-149A-470F-97A4-6C641C4AD3ED}"/>
              </a:ext>
            </a:extLst>
          </p:cNvPr>
          <p:cNvSpPr>
            <a:spLocks noGrp="1"/>
          </p:cNvSpPr>
          <p:nvPr>
            <p:ph type="pic" sz="quarter" idx="13"/>
          </p:nvPr>
        </p:nvSpPr>
        <p:spPr>
          <a:xfrm>
            <a:off x="1" y="1"/>
            <a:ext cx="7445993" cy="6858000"/>
          </a:xfrm>
          <a:custGeom>
            <a:avLst/>
            <a:gdLst>
              <a:gd name="connsiteX0" fmla="*/ 0 w 14893925"/>
              <a:gd name="connsiteY0" fmla="*/ 0 h 13715999"/>
              <a:gd name="connsiteX1" fmla="*/ 14893925 w 14893925"/>
              <a:gd name="connsiteY1" fmla="*/ 0 h 13715999"/>
              <a:gd name="connsiteX2" fmla="*/ 14893925 w 14893925"/>
              <a:gd name="connsiteY2" fmla="*/ 13715999 h 13715999"/>
              <a:gd name="connsiteX3" fmla="*/ 0 w 14893925"/>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4893925" h="13715999">
                <a:moveTo>
                  <a:pt x="0" y="0"/>
                </a:moveTo>
                <a:lnTo>
                  <a:pt x="14893925" y="0"/>
                </a:lnTo>
                <a:lnTo>
                  <a:pt x="14893925" y="13715999"/>
                </a:lnTo>
                <a:lnTo>
                  <a:pt x="0" y="13715999"/>
                </a:lnTo>
                <a:close/>
              </a:path>
            </a:pathLst>
          </a:custGeom>
          <a:solidFill>
            <a:schemeClr val="accent1">
              <a:lumMod val="40000"/>
              <a:lumOff val="60000"/>
            </a:schemeClr>
          </a:solidFill>
        </p:spPr>
        <p:txBody>
          <a:bodyPr wrap="square">
            <a:noAutofit/>
          </a:bodyPr>
          <a:lstStyle>
            <a:lvl1pPr marL="0" indent="0" algn="ctr">
              <a:buNone/>
              <a:defRPr sz="1200"/>
            </a:lvl1pPr>
          </a:lstStyle>
          <a:p>
            <a:endParaRPr lang="en-US"/>
          </a:p>
        </p:txBody>
      </p:sp>
      <p:sp>
        <p:nvSpPr>
          <p:cNvPr id="2" name="Date Placeholder 1"/>
          <p:cNvSpPr>
            <a:spLocks noGrp="1"/>
          </p:cNvSpPr>
          <p:nvPr>
            <p:ph type="dt" sz="half" idx="10"/>
          </p:nvPr>
        </p:nvSpPr>
        <p:spPr>
          <a:xfrm>
            <a:off x="219840" y="115313"/>
            <a:ext cx="1677382" cy="288000"/>
          </a:xfrm>
        </p:spPr>
        <p:txBody>
          <a:bodyPr anchor="t"/>
          <a:lstStyle>
            <a:lvl1pPr>
              <a:lnSpc>
                <a:spcPct val="150000"/>
              </a:lnSpc>
              <a:defRPr/>
            </a:lvl1pPr>
          </a:lstStyle>
          <a:p>
            <a:pPr>
              <a:defRPr/>
            </a:pPr>
            <a:r>
              <a:rPr lang="en-US">
                <a:solidFill>
                  <a:prstClr val="black"/>
                </a:solidFill>
                <a:latin typeface="Playfair Display" pitchFamily="2" charset="0"/>
              </a:rPr>
              <a:t>07 / 21</a:t>
            </a:r>
          </a:p>
        </p:txBody>
      </p:sp>
      <p:sp>
        <p:nvSpPr>
          <p:cNvPr id="3" name="Footer Placeholder 2"/>
          <p:cNvSpPr>
            <a:spLocks noGrp="1"/>
          </p:cNvSpPr>
          <p:nvPr>
            <p:ph type="ftr" sz="quarter" idx="11"/>
          </p:nvPr>
        </p:nvSpPr>
        <p:spPr>
          <a:xfrm>
            <a:off x="5257582" y="115313"/>
            <a:ext cx="1677382" cy="288000"/>
          </a:xfrm>
        </p:spPr>
        <p:txBody>
          <a:bodyPr anchor="t"/>
          <a:lstStyle>
            <a:lvl1pPr>
              <a:lnSpc>
                <a:spcPct val="150000"/>
              </a:lnSpc>
              <a:defRPr/>
            </a:lvl1pPr>
          </a:lstStyle>
          <a:p>
            <a:pPr>
              <a:defRPr/>
            </a:pPr>
            <a:r>
              <a:rPr lang="en-US">
                <a:solidFill>
                  <a:prstClr val="black"/>
                </a:solidFill>
                <a:latin typeface="Playfair Display" pitchFamily="2" charset="0"/>
              </a:rPr>
              <a:t>www.visuelcolonie.co</a:t>
            </a:r>
          </a:p>
        </p:txBody>
      </p:sp>
      <p:sp>
        <p:nvSpPr>
          <p:cNvPr id="4" name="Slide Number Placeholder 3"/>
          <p:cNvSpPr>
            <a:spLocks noGrp="1"/>
          </p:cNvSpPr>
          <p:nvPr>
            <p:ph type="sldNum" sz="quarter" idx="12"/>
          </p:nvPr>
        </p:nvSpPr>
        <p:spPr>
          <a:xfrm>
            <a:off x="11247560" y="115313"/>
            <a:ext cx="743647" cy="288000"/>
          </a:xfrm>
        </p:spPr>
        <p:txBody>
          <a:bodyPr anchor="t"/>
          <a:lstStyle>
            <a:lvl1pPr>
              <a:lnSpc>
                <a:spcPct val="150000"/>
              </a:lnSpc>
              <a:defRPr>
                <a:solidFill>
                  <a:schemeClr val="tx1"/>
                </a:solidFill>
                <a:latin typeface="+mj-lt"/>
              </a:defRPr>
            </a:lvl1pPr>
          </a:lstStyle>
          <a:p>
            <a:r>
              <a:rPr lang="en-US"/>
              <a:t>P . </a:t>
            </a:r>
            <a:fld id="{92F56D84-A034-49F3-B8F9-59CD591060F1}" type="slidenum">
              <a:rPr lang="en-US" smtClean="0"/>
              <a:pPr/>
              <a:t>‹#›</a:t>
            </a:fld>
            <a:endParaRPr lang="en-US"/>
          </a:p>
        </p:txBody>
      </p:sp>
      <p:sp>
        <p:nvSpPr>
          <p:cNvPr id="12" name="Text Placeholder 9">
            <a:extLst>
              <a:ext uri="{FF2B5EF4-FFF2-40B4-BE49-F238E27FC236}">
                <a16:creationId xmlns:a16="http://schemas.microsoft.com/office/drawing/2014/main" id="{AE190ACE-2509-4A91-BFB2-5CACF22F524A}"/>
              </a:ext>
            </a:extLst>
          </p:cNvPr>
          <p:cNvSpPr>
            <a:spLocks noGrp="1"/>
          </p:cNvSpPr>
          <p:nvPr>
            <p:ph type="body" sz="quarter" idx="17" hasCustomPrompt="1"/>
          </p:nvPr>
        </p:nvSpPr>
        <p:spPr>
          <a:xfrm>
            <a:off x="2351837" y="3429000"/>
            <a:ext cx="2744643" cy="844200"/>
          </a:xfrm>
        </p:spPr>
        <p:txBody>
          <a:bodyPr>
            <a:normAutofit/>
          </a:bodyPr>
          <a:lstStyle>
            <a:lvl1pPr marL="0" indent="0" algn="ctr">
              <a:lnSpc>
                <a:spcPct val="150000"/>
              </a:lnSpc>
              <a:buNone/>
              <a:defRPr sz="1200">
                <a:solidFill>
                  <a:srgbClr val="EBE7E4"/>
                </a:solidFill>
              </a:defRPr>
            </a:lvl1pPr>
          </a:lstStyle>
          <a:p>
            <a:pPr lvl="0"/>
            <a:r>
              <a:rPr lang="en-US"/>
              <a:t>Click to edit text</a:t>
            </a:r>
          </a:p>
        </p:txBody>
      </p:sp>
      <p:sp>
        <p:nvSpPr>
          <p:cNvPr id="13" name="Text Placeholder 9">
            <a:extLst>
              <a:ext uri="{FF2B5EF4-FFF2-40B4-BE49-F238E27FC236}">
                <a16:creationId xmlns:a16="http://schemas.microsoft.com/office/drawing/2014/main" id="{F056EBA0-D257-485A-8437-674B7552D6E8}"/>
              </a:ext>
            </a:extLst>
          </p:cNvPr>
          <p:cNvSpPr>
            <a:spLocks noGrp="1"/>
          </p:cNvSpPr>
          <p:nvPr>
            <p:ph type="body" sz="quarter" idx="14" hasCustomPrompt="1"/>
          </p:nvPr>
        </p:nvSpPr>
        <p:spPr>
          <a:xfrm>
            <a:off x="2114295" y="2461408"/>
            <a:ext cx="3219781" cy="804600"/>
          </a:xfrm>
        </p:spPr>
        <p:txBody>
          <a:bodyPr>
            <a:noAutofit/>
          </a:bodyPr>
          <a:lstStyle>
            <a:lvl1pPr marL="0" indent="0" algn="ctr">
              <a:lnSpc>
                <a:spcPct val="150000"/>
              </a:lnSpc>
              <a:buNone/>
              <a:defRPr sz="1750">
                <a:solidFill>
                  <a:srgbClr val="EBE7E4"/>
                </a:solidFill>
                <a:latin typeface="+mj-lt"/>
              </a:defRPr>
            </a:lvl1pPr>
          </a:lstStyle>
          <a:p>
            <a:pPr lvl="0"/>
            <a:r>
              <a:rPr lang="en-US"/>
              <a:t>Click To Edit Text</a:t>
            </a:r>
          </a:p>
        </p:txBody>
      </p:sp>
    </p:spTree>
    <p:extLst>
      <p:ext uri="{BB962C8B-B14F-4D97-AF65-F5344CB8AC3E}">
        <p14:creationId xmlns:p14="http://schemas.microsoft.com/office/powerpoint/2010/main" val="3980479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2763A4F-BC18-42E9-85D9-9194D8F64542}" type="datetimeFigureOut">
              <a:rPr lang="en-GB" smtClean="0"/>
              <a:t>16/10/2023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15F6F68-EAC8-4BF9-8095-8E853BF85E13}" type="slidenum">
              <a:rPr lang="en-GB" smtClean="0"/>
              <a:t>‹#›</a:t>
            </a:fld>
            <a:endParaRPr lang="en-GB"/>
          </a:p>
        </p:txBody>
      </p:sp>
      <p:sp>
        <p:nvSpPr>
          <p:cNvPr id="18" name="Picture Placeholder 11"/>
          <p:cNvSpPr>
            <a:spLocks noGrp="1"/>
          </p:cNvSpPr>
          <p:nvPr>
            <p:ph type="pic" sz="quarter" idx="13"/>
          </p:nvPr>
        </p:nvSpPr>
        <p:spPr>
          <a:xfrm>
            <a:off x="5978525" y="3116061"/>
            <a:ext cx="3098151" cy="3099002"/>
          </a:xfrm>
        </p:spPr>
        <p:txBody>
          <a:bodyPr/>
          <a:lstStyle/>
          <a:p>
            <a:endParaRPr lang="en-GB"/>
          </a:p>
        </p:txBody>
      </p:sp>
      <p:sp>
        <p:nvSpPr>
          <p:cNvPr id="19" name="Picture Placeholder 11"/>
          <p:cNvSpPr>
            <a:spLocks noGrp="1"/>
          </p:cNvSpPr>
          <p:nvPr>
            <p:ph type="pic" sz="quarter" idx="14"/>
          </p:nvPr>
        </p:nvSpPr>
        <p:spPr>
          <a:xfrm>
            <a:off x="9120325" y="1"/>
            <a:ext cx="3074850" cy="3062796"/>
          </a:xfrm>
        </p:spPr>
        <p:txBody>
          <a:bodyPr/>
          <a:lstStyle/>
          <a:p>
            <a:endParaRPr lang="en-GB"/>
          </a:p>
        </p:txBody>
      </p:sp>
      <p:sp>
        <p:nvSpPr>
          <p:cNvPr id="20" name="Picture Placeholder 14"/>
          <p:cNvSpPr>
            <a:spLocks noGrp="1"/>
          </p:cNvSpPr>
          <p:nvPr>
            <p:ph type="pic" sz="quarter" idx="15"/>
          </p:nvPr>
        </p:nvSpPr>
        <p:spPr>
          <a:xfrm>
            <a:off x="5970588" y="1287463"/>
            <a:ext cx="1530350" cy="1774825"/>
          </a:xfrm>
        </p:spPr>
        <p:txBody>
          <a:bodyPr/>
          <a:lstStyle/>
          <a:p>
            <a:endParaRPr lang="en-GB"/>
          </a:p>
        </p:txBody>
      </p:sp>
      <p:sp>
        <p:nvSpPr>
          <p:cNvPr id="21" name="Picture Placeholder 14"/>
          <p:cNvSpPr>
            <a:spLocks noGrp="1"/>
          </p:cNvSpPr>
          <p:nvPr>
            <p:ph type="pic" sz="quarter" idx="16"/>
          </p:nvPr>
        </p:nvSpPr>
        <p:spPr>
          <a:xfrm>
            <a:off x="7542103" y="1295446"/>
            <a:ext cx="1530350" cy="1774825"/>
          </a:xfrm>
        </p:spPr>
        <p:txBody>
          <a:bodyPr/>
          <a:lstStyle/>
          <a:p>
            <a:endParaRPr lang="en-GB"/>
          </a:p>
        </p:txBody>
      </p:sp>
      <p:sp>
        <p:nvSpPr>
          <p:cNvPr id="22" name="Picture Placeholder 14"/>
          <p:cNvSpPr>
            <a:spLocks noGrp="1"/>
          </p:cNvSpPr>
          <p:nvPr>
            <p:ph type="pic" sz="quarter" idx="17"/>
          </p:nvPr>
        </p:nvSpPr>
        <p:spPr>
          <a:xfrm>
            <a:off x="9129728" y="3116061"/>
            <a:ext cx="1530350" cy="1774825"/>
          </a:xfrm>
        </p:spPr>
        <p:txBody>
          <a:bodyPr/>
          <a:lstStyle/>
          <a:p>
            <a:endParaRPr lang="en-GB"/>
          </a:p>
        </p:txBody>
      </p:sp>
    </p:spTree>
    <p:extLst>
      <p:ext uri="{BB962C8B-B14F-4D97-AF65-F5344CB8AC3E}">
        <p14:creationId xmlns:p14="http://schemas.microsoft.com/office/powerpoint/2010/main" val="4100450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EEB1-9990-AB48-A69E-2B9CBFBE2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8F228B-519C-CA42-8272-6769AC7A7F88}"/>
              </a:ext>
            </a:extLst>
          </p:cNvPr>
          <p:cNvSpPr>
            <a:spLocks noGrp="1"/>
          </p:cNvSpPr>
          <p:nvPr>
            <p:ph idx="1"/>
          </p:nvPr>
        </p:nvSpPr>
        <p:spPr>
          <a:xfrm>
            <a:off x="838199" y="1414317"/>
            <a:ext cx="30487949" cy="12615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C6F7A7-C615-0542-B226-F23454ED9263}"/>
              </a:ext>
            </a:extLst>
          </p:cNvPr>
          <p:cNvSpPr>
            <a:spLocks noGrp="1"/>
          </p:cNvSpPr>
          <p:nvPr>
            <p:ph type="dt" sz="half" idx="10"/>
          </p:nvPr>
        </p:nvSpPr>
        <p:spPr/>
        <p:txBody>
          <a:bodyPr/>
          <a:lstStyle/>
          <a:p>
            <a:fld id="{6AD2ECA6-C1F7-054B-814A-1A93248253E8}" type="datetimeFigureOut">
              <a:rPr lang="en-US" smtClean="0"/>
              <a:t>10/16/2023</a:t>
            </a:fld>
            <a:endParaRPr lang="en-US"/>
          </a:p>
        </p:txBody>
      </p:sp>
      <p:sp>
        <p:nvSpPr>
          <p:cNvPr id="5" name="Footer Placeholder 4">
            <a:extLst>
              <a:ext uri="{FF2B5EF4-FFF2-40B4-BE49-F238E27FC236}">
                <a16:creationId xmlns:a16="http://schemas.microsoft.com/office/drawing/2014/main" id="{1626CD9E-9CA9-B64D-8B87-D9544F2E0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F3482-18BC-3F4A-A6CA-7865DCDAAC4A}"/>
              </a:ext>
            </a:extLst>
          </p:cNvPr>
          <p:cNvSpPr>
            <a:spLocks noGrp="1"/>
          </p:cNvSpPr>
          <p:nvPr>
            <p:ph type="sldNum" sz="quarter" idx="12"/>
          </p:nvPr>
        </p:nvSpPr>
        <p:spPr/>
        <p:txBody>
          <a:bodyPr/>
          <a:lstStyle/>
          <a:p>
            <a:fld id="{D45FBDDB-AAD2-3445-94C5-238F27ED46BD}" type="slidenum">
              <a:rPr lang="en-US" smtClean="0"/>
              <a:t>‹#›</a:t>
            </a:fld>
            <a:endParaRPr lang="en-US"/>
          </a:p>
        </p:txBody>
      </p:sp>
      <p:sp>
        <p:nvSpPr>
          <p:cNvPr id="8" name="Picture Placeholder 7">
            <a:extLst>
              <a:ext uri="{FF2B5EF4-FFF2-40B4-BE49-F238E27FC236}">
                <a16:creationId xmlns:a16="http://schemas.microsoft.com/office/drawing/2014/main" id="{1C7C9762-51D8-612D-B6B0-83FE3784F970}"/>
              </a:ext>
            </a:extLst>
          </p:cNvPr>
          <p:cNvSpPr>
            <a:spLocks noGrp="1"/>
          </p:cNvSpPr>
          <p:nvPr>
            <p:ph type="pic" sz="quarter" idx="13"/>
          </p:nvPr>
        </p:nvSpPr>
        <p:spPr>
          <a:xfrm>
            <a:off x="5773738" y="2855119"/>
            <a:ext cx="2379662" cy="2336800"/>
          </a:xfrm>
          <a:ln>
            <a:solidFill>
              <a:srgbClr val="F6EDE2"/>
            </a:solidFill>
          </a:ln>
        </p:spPr>
        <p:txBody>
          <a:bodyPr/>
          <a:lstStyle/>
          <a:p>
            <a:endParaRPr lang="en-US"/>
          </a:p>
        </p:txBody>
      </p:sp>
    </p:spTree>
    <p:extLst>
      <p:ext uri="{BB962C8B-B14F-4D97-AF65-F5344CB8AC3E}">
        <p14:creationId xmlns:p14="http://schemas.microsoft.com/office/powerpoint/2010/main" val="3993578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One full image cen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862443-C761-4705-BEB1-F1F1C936BEEB}"/>
              </a:ext>
            </a:extLst>
          </p:cNvPr>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2518265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3EB16E-DB3D-A4EC-FF9B-5120A6379BB2}"/>
              </a:ext>
            </a:extLst>
          </p:cNvPr>
          <p:cNvSpPr>
            <a:spLocks noGrp="1"/>
          </p:cNvSpPr>
          <p:nvPr>
            <p:ph type="pic" sz="quarter" idx="10"/>
          </p:nvPr>
        </p:nvSpPr>
        <p:spPr>
          <a:xfrm>
            <a:off x="0" y="0"/>
            <a:ext cx="12192000" cy="6858000"/>
          </a:xfrm>
          <a:prstGeom prst="rect">
            <a:avLst/>
          </a:prstGeom>
        </p:spPr>
        <p:txBody>
          <a:bodyPr/>
          <a:lstStyle/>
          <a:p>
            <a:endParaRPr lang="en-US"/>
          </a:p>
        </p:txBody>
      </p:sp>
      <p:sp>
        <p:nvSpPr>
          <p:cNvPr id="9" name="Text Placeholder 8">
            <a:extLst>
              <a:ext uri="{FF2B5EF4-FFF2-40B4-BE49-F238E27FC236}">
                <a16:creationId xmlns:a16="http://schemas.microsoft.com/office/drawing/2014/main" id="{08761BDF-885F-41E7-970B-195DD7692710}"/>
              </a:ext>
            </a:extLst>
          </p:cNvPr>
          <p:cNvSpPr>
            <a:spLocks noGrp="1"/>
          </p:cNvSpPr>
          <p:nvPr>
            <p:ph type="body" sz="quarter" idx="11" hasCustomPrompt="1"/>
          </p:nvPr>
        </p:nvSpPr>
        <p:spPr>
          <a:xfrm>
            <a:off x="2667000" y="859077"/>
            <a:ext cx="9167812" cy="2743473"/>
          </a:xfrm>
          <a:prstGeom prst="rect">
            <a:avLst/>
          </a:prstGeom>
        </p:spPr>
        <p:txBody>
          <a:bodyPr/>
          <a:lstStyle>
            <a:lvl1pPr marL="0" indent="0" algn="r">
              <a:buNone/>
              <a:defRPr sz="8800">
                <a:solidFill>
                  <a:schemeClr val="bg2"/>
                </a:solidFill>
                <a:latin typeface="Agatho" pitchFamily="50" charset="0"/>
              </a:defRPr>
            </a:lvl1pPr>
          </a:lstStyle>
          <a:p>
            <a:pPr lvl="0"/>
            <a:r>
              <a:rPr lang="en-US"/>
              <a:t>Grand Title</a:t>
            </a:r>
          </a:p>
        </p:txBody>
      </p:sp>
      <p:sp>
        <p:nvSpPr>
          <p:cNvPr id="10" name="Text Placeholder 8">
            <a:extLst>
              <a:ext uri="{FF2B5EF4-FFF2-40B4-BE49-F238E27FC236}">
                <a16:creationId xmlns:a16="http://schemas.microsoft.com/office/drawing/2014/main" id="{CE962BBF-D62A-7A18-71EA-015A18719751}"/>
              </a:ext>
            </a:extLst>
          </p:cNvPr>
          <p:cNvSpPr>
            <a:spLocks noGrp="1"/>
          </p:cNvSpPr>
          <p:nvPr>
            <p:ph type="body" sz="quarter" idx="12" hasCustomPrompt="1"/>
          </p:nvPr>
        </p:nvSpPr>
        <p:spPr>
          <a:xfrm>
            <a:off x="2667000" y="606829"/>
            <a:ext cx="9167812" cy="480985"/>
          </a:xfrm>
          <a:prstGeom prst="rect">
            <a:avLst/>
          </a:prstGeom>
        </p:spPr>
        <p:txBody>
          <a:bodyPr/>
          <a:lstStyle>
            <a:lvl1pPr marL="0" indent="0" algn="r">
              <a:buNone/>
              <a:defRPr sz="3200" spc="300">
                <a:solidFill>
                  <a:schemeClr val="bg2"/>
                </a:solidFill>
                <a:latin typeface="Quasimoda" panose="00000500000000000000" pitchFamily="50" charset="0"/>
              </a:defRPr>
            </a:lvl1pPr>
          </a:lstStyle>
          <a:p>
            <a:pPr lvl="0"/>
            <a:r>
              <a:rPr lang="en-US"/>
              <a:t>Subtitle</a:t>
            </a:r>
          </a:p>
        </p:txBody>
      </p:sp>
    </p:spTree>
    <p:extLst>
      <p:ext uri="{BB962C8B-B14F-4D97-AF65-F5344CB8AC3E}">
        <p14:creationId xmlns:p14="http://schemas.microsoft.com/office/powerpoint/2010/main" val="3870306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02CDA4-8ABF-F6FF-D937-06D74B7048DD}"/>
              </a:ext>
            </a:extLst>
          </p:cNvPr>
          <p:cNvSpPr>
            <a:spLocks noGrp="1"/>
          </p:cNvSpPr>
          <p:nvPr>
            <p:ph type="pic" sz="quarter" idx="20"/>
          </p:nvPr>
        </p:nvSpPr>
        <p:spPr>
          <a:xfrm>
            <a:off x="0" y="0"/>
            <a:ext cx="12192000" cy="6858000"/>
          </a:xfrm>
          <a:prstGeom prst="rect">
            <a:avLst/>
          </a:prstGeom>
        </p:spPr>
        <p:txBody>
          <a:bodyPr/>
          <a:lstStyle/>
          <a:p>
            <a:endParaRPr lang="en-US"/>
          </a:p>
        </p:txBody>
      </p:sp>
      <p:sp>
        <p:nvSpPr>
          <p:cNvPr id="23" name="Text Placeholder 8">
            <a:extLst>
              <a:ext uri="{FF2B5EF4-FFF2-40B4-BE49-F238E27FC236}">
                <a16:creationId xmlns:a16="http://schemas.microsoft.com/office/drawing/2014/main" id="{A85FF027-C58B-BF13-9305-439F39DDA218}"/>
              </a:ext>
            </a:extLst>
          </p:cNvPr>
          <p:cNvSpPr>
            <a:spLocks noGrp="1"/>
          </p:cNvSpPr>
          <p:nvPr>
            <p:ph type="body" sz="quarter" idx="19" hasCustomPrompt="1"/>
          </p:nvPr>
        </p:nvSpPr>
        <p:spPr>
          <a:xfrm>
            <a:off x="984114" y="622475"/>
            <a:ext cx="6539754" cy="692423"/>
          </a:xfrm>
          <a:prstGeom prst="rect">
            <a:avLst/>
          </a:prstGeom>
        </p:spPr>
        <p:txBody>
          <a:bodyPr/>
          <a:lstStyle>
            <a:lvl1pPr marL="0" indent="0" algn="l">
              <a:buNone/>
              <a:defRPr sz="4800">
                <a:solidFill>
                  <a:schemeClr val="accent1"/>
                </a:solidFill>
                <a:latin typeface="Agatho" pitchFamily="50" charset="0"/>
              </a:defRPr>
            </a:lvl1pPr>
          </a:lstStyle>
          <a:p>
            <a:pPr lvl="0"/>
            <a:r>
              <a:rPr lang="en-US"/>
              <a:t>Where The River Flows</a:t>
            </a:r>
          </a:p>
        </p:txBody>
      </p:sp>
      <p:pic>
        <p:nvPicPr>
          <p:cNvPr id="15" name="Picture 14">
            <a:extLst>
              <a:ext uri="{FF2B5EF4-FFF2-40B4-BE49-F238E27FC236}">
                <a16:creationId xmlns:a16="http://schemas.microsoft.com/office/drawing/2014/main" id="{5535A07F-34B9-A478-892D-DE000717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56" y="6197873"/>
            <a:ext cx="1742288" cy="205341"/>
          </a:xfrm>
          <a:prstGeom prst="rect">
            <a:avLst/>
          </a:prstGeom>
        </p:spPr>
      </p:pic>
      <p:sp>
        <p:nvSpPr>
          <p:cNvPr id="3" name="Picture Placeholder 2">
            <a:extLst>
              <a:ext uri="{FF2B5EF4-FFF2-40B4-BE49-F238E27FC236}">
                <a16:creationId xmlns:a16="http://schemas.microsoft.com/office/drawing/2014/main" id="{670AFED4-1B05-62F2-37F0-5FC0044F322C}"/>
              </a:ext>
            </a:extLst>
          </p:cNvPr>
          <p:cNvSpPr>
            <a:spLocks noGrp="1"/>
          </p:cNvSpPr>
          <p:nvPr>
            <p:ph type="pic" sz="quarter" idx="21"/>
          </p:nvPr>
        </p:nvSpPr>
        <p:spPr>
          <a:xfrm>
            <a:off x="984114" y="4551269"/>
            <a:ext cx="3038157" cy="1521423"/>
          </a:xfrm>
          <a:prstGeom prst="rect">
            <a:avLst/>
          </a:prstGeom>
        </p:spPr>
        <p:txBody>
          <a:bodyPr/>
          <a:lstStyle/>
          <a:p>
            <a:endParaRPr lang="en-US"/>
          </a:p>
        </p:txBody>
      </p:sp>
      <p:sp>
        <p:nvSpPr>
          <p:cNvPr id="6" name="Picture Placeholder 2">
            <a:extLst>
              <a:ext uri="{FF2B5EF4-FFF2-40B4-BE49-F238E27FC236}">
                <a16:creationId xmlns:a16="http://schemas.microsoft.com/office/drawing/2014/main" id="{82BFA318-6C46-E462-EE7A-670CEE046E95}"/>
              </a:ext>
            </a:extLst>
          </p:cNvPr>
          <p:cNvSpPr>
            <a:spLocks noGrp="1"/>
          </p:cNvSpPr>
          <p:nvPr>
            <p:ph type="pic" sz="quarter" idx="22"/>
          </p:nvPr>
        </p:nvSpPr>
        <p:spPr>
          <a:xfrm>
            <a:off x="8083667" y="4551269"/>
            <a:ext cx="3038157" cy="1521423"/>
          </a:xfrm>
          <a:prstGeom prst="rect">
            <a:avLst/>
          </a:prstGeom>
        </p:spPr>
        <p:txBody>
          <a:bodyPr/>
          <a:lstStyle/>
          <a:p>
            <a:endParaRPr lang="en-US"/>
          </a:p>
        </p:txBody>
      </p:sp>
      <p:sp>
        <p:nvSpPr>
          <p:cNvPr id="8" name="Picture Placeholder 2">
            <a:extLst>
              <a:ext uri="{FF2B5EF4-FFF2-40B4-BE49-F238E27FC236}">
                <a16:creationId xmlns:a16="http://schemas.microsoft.com/office/drawing/2014/main" id="{3A6A4E85-70CD-385B-A72E-65A282B18A30}"/>
              </a:ext>
            </a:extLst>
          </p:cNvPr>
          <p:cNvSpPr>
            <a:spLocks noGrp="1"/>
          </p:cNvSpPr>
          <p:nvPr>
            <p:ph type="pic" sz="quarter" idx="23"/>
          </p:nvPr>
        </p:nvSpPr>
        <p:spPr>
          <a:xfrm>
            <a:off x="4533890" y="4551269"/>
            <a:ext cx="3038157" cy="1521423"/>
          </a:xfrm>
          <a:prstGeom prst="rect">
            <a:avLst/>
          </a:prstGeom>
        </p:spPr>
        <p:txBody>
          <a:bodyPr/>
          <a:lstStyle/>
          <a:p>
            <a:endParaRPr lang="en-US"/>
          </a:p>
        </p:txBody>
      </p:sp>
      <p:pic>
        <p:nvPicPr>
          <p:cNvPr id="9" name="Picture 8">
            <a:extLst>
              <a:ext uri="{FF2B5EF4-FFF2-40B4-BE49-F238E27FC236}">
                <a16:creationId xmlns:a16="http://schemas.microsoft.com/office/drawing/2014/main" id="{8B23E84F-F89C-5771-5393-289E9D1CC89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36956" y="6197873"/>
            <a:ext cx="1742288" cy="205340"/>
          </a:xfrm>
          <a:prstGeom prst="rect">
            <a:avLst/>
          </a:prstGeom>
        </p:spPr>
      </p:pic>
    </p:spTree>
    <p:extLst>
      <p:ext uri="{BB962C8B-B14F-4D97-AF65-F5344CB8AC3E}">
        <p14:creationId xmlns:p14="http://schemas.microsoft.com/office/powerpoint/2010/main" val="2251037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21">
            <a:extLst>
              <a:ext uri="{FF2B5EF4-FFF2-40B4-BE49-F238E27FC236}">
                <a16:creationId xmlns:a16="http://schemas.microsoft.com/office/drawing/2014/main" id="{2288273F-0FD7-5046-B7D6-12216C03CE0F}"/>
              </a:ext>
            </a:extLst>
          </p:cNvPr>
          <p:cNvSpPr/>
          <p:nvPr userDrawn="1"/>
        </p:nvSpPr>
        <p:spPr>
          <a:xfrm>
            <a:off x="1" y="0"/>
            <a:ext cx="12192000" cy="6858000"/>
          </a:xfrm>
          <a:prstGeom prst="rect">
            <a:avLst/>
          </a:prstGeom>
          <a:solidFill>
            <a:srgbClr val="ECC98D">
              <a:alpha val="13000"/>
            </a:srgbClr>
          </a:solidFill>
          <a:ln w="12700">
            <a:miter lim="400000"/>
          </a:ln>
        </p:spPr>
        <p:txBody>
          <a:bodyPr lIns="45718" tIns="45718" rIns="45718" bIns="45718" anchor="ctr"/>
          <a:lstStyle/>
          <a:p>
            <a:pPr>
              <a:defRPr sz="1700">
                <a:solidFill>
                  <a:srgbClr val="FFFFFF"/>
                </a:solidFill>
              </a:defRPr>
            </a:pPr>
            <a:endParaRPr/>
          </a:p>
        </p:txBody>
      </p:sp>
    </p:spTree>
    <p:extLst>
      <p:ext uri="{BB962C8B-B14F-4D97-AF65-F5344CB8AC3E}">
        <p14:creationId xmlns:p14="http://schemas.microsoft.com/office/powerpoint/2010/main" val="998063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C66C-B47D-F44F-B045-C7C5C3B92D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5D790-A666-2646-9EE4-ACB5D7C3BB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0D12E3-C387-4041-8EA4-5A035695503C}"/>
              </a:ext>
            </a:extLst>
          </p:cNvPr>
          <p:cNvSpPr>
            <a:spLocks noGrp="1"/>
          </p:cNvSpPr>
          <p:nvPr>
            <p:ph type="dt" sz="half" idx="10"/>
          </p:nvPr>
        </p:nvSpPr>
        <p:spPr/>
        <p:txBody>
          <a:bodyPr/>
          <a:lstStyle/>
          <a:p>
            <a:fld id="{84E5CC26-78E3-014B-8A64-66E5B43AFA94}" type="datetimeFigureOut">
              <a:rPr lang="en-US" smtClean="0"/>
              <a:t>10/16/2023</a:t>
            </a:fld>
            <a:endParaRPr lang="en-US"/>
          </a:p>
        </p:txBody>
      </p:sp>
      <p:sp>
        <p:nvSpPr>
          <p:cNvPr id="5" name="Footer Placeholder 4">
            <a:extLst>
              <a:ext uri="{FF2B5EF4-FFF2-40B4-BE49-F238E27FC236}">
                <a16:creationId xmlns:a16="http://schemas.microsoft.com/office/drawing/2014/main" id="{B5800196-CF57-E747-8C62-F1630E17C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6FF8C7-106D-9743-B399-EA4FF034657D}"/>
              </a:ext>
            </a:extLst>
          </p:cNvPr>
          <p:cNvSpPr>
            <a:spLocks noGrp="1"/>
          </p:cNvSpPr>
          <p:nvPr>
            <p:ph type="sldNum" sz="quarter" idx="12"/>
          </p:nvPr>
        </p:nvSpPr>
        <p:spPr/>
        <p:txBody>
          <a:bodyPr/>
          <a:lstStyle/>
          <a:p>
            <a:fld id="{0CAF2BF6-FF37-B54E-AEF2-6BAA59E0ECA4}" type="slidenum">
              <a:rPr lang="en-US" smtClean="0"/>
              <a:t>‹#›</a:t>
            </a:fld>
            <a:endParaRPr lang="en-US"/>
          </a:p>
        </p:txBody>
      </p:sp>
    </p:spTree>
    <p:extLst>
      <p:ext uri="{BB962C8B-B14F-4D97-AF65-F5344CB8AC3E}">
        <p14:creationId xmlns:p14="http://schemas.microsoft.com/office/powerpoint/2010/main" val="3948459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5A89-77E1-7349-B165-96B5FEC5AD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C2DA6B-1478-F048-A57B-44E26D140C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074D1-F990-8744-BA3F-458CEA494757}"/>
              </a:ext>
            </a:extLst>
          </p:cNvPr>
          <p:cNvSpPr>
            <a:spLocks noGrp="1"/>
          </p:cNvSpPr>
          <p:nvPr>
            <p:ph type="dt" sz="half" idx="10"/>
          </p:nvPr>
        </p:nvSpPr>
        <p:spPr/>
        <p:txBody>
          <a:bodyPr/>
          <a:lstStyle/>
          <a:p>
            <a:fld id="{84E5CC26-78E3-014B-8A64-66E5B43AFA94}" type="datetimeFigureOut">
              <a:rPr lang="en-US" smtClean="0"/>
              <a:t>10/16/2023</a:t>
            </a:fld>
            <a:endParaRPr lang="en-US"/>
          </a:p>
        </p:txBody>
      </p:sp>
      <p:sp>
        <p:nvSpPr>
          <p:cNvPr id="5" name="Footer Placeholder 4">
            <a:extLst>
              <a:ext uri="{FF2B5EF4-FFF2-40B4-BE49-F238E27FC236}">
                <a16:creationId xmlns:a16="http://schemas.microsoft.com/office/drawing/2014/main" id="{1ACB1A00-E400-B54B-91BA-B4D9937A0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2F69A-FB63-BB44-B4F6-E48AEBF950A7}"/>
              </a:ext>
            </a:extLst>
          </p:cNvPr>
          <p:cNvSpPr>
            <a:spLocks noGrp="1"/>
          </p:cNvSpPr>
          <p:nvPr>
            <p:ph type="sldNum" sz="quarter" idx="12"/>
          </p:nvPr>
        </p:nvSpPr>
        <p:spPr/>
        <p:txBody>
          <a:bodyPr/>
          <a:lstStyle/>
          <a:p>
            <a:fld id="{0CAF2BF6-FF37-B54E-AEF2-6BAA59E0ECA4}" type="slidenum">
              <a:rPr lang="en-US" smtClean="0"/>
              <a:t>‹#›</a:t>
            </a:fld>
            <a:endParaRPr lang="en-US"/>
          </a:p>
        </p:txBody>
      </p:sp>
    </p:spTree>
    <p:extLst>
      <p:ext uri="{BB962C8B-B14F-4D97-AF65-F5344CB8AC3E}">
        <p14:creationId xmlns:p14="http://schemas.microsoft.com/office/powerpoint/2010/main" val="281280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D211-4100-994A-BD67-2FDD918757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DEFF4E-C38B-FF4D-814E-E6B6DB007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AA66D3-7969-8A47-A7F7-91301CCA654A}"/>
              </a:ext>
            </a:extLst>
          </p:cNvPr>
          <p:cNvSpPr>
            <a:spLocks noGrp="1"/>
          </p:cNvSpPr>
          <p:nvPr>
            <p:ph type="dt" sz="half" idx="10"/>
          </p:nvPr>
        </p:nvSpPr>
        <p:spPr/>
        <p:txBody>
          <a:bodyPr/>
          <a:lstStyle/>
          <a:p>
            <a:fld id="{6AD2ECA6-C1F7-054B-814A-1A93248253E8}" type="datetimeFigureOut">
              <a:rPr lang="en-US" smtClean="0"/>
              <a:t>10/16/2023</a:t>
            </a:fld>
            <a:endParaRPr lang="en-US"/>
          </a:p>
        </p:txBody>
      </p:sp>
      <p:sp>
        <p:nvSpPr>
          <p:cNvPr id="5" name="Footer Placeholder 4">
            <a:extLst>
              <a:ext uri="{FF2B5EF4-FFF2-40B4-BE49-F238E27FC236}">
                <a16:creationId xmlns:a16="http://schemas.microsoft.com/office/drawing/2014/main" id="{FF6BD868-C55E-9F40-A93D-069D9FCD9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CDA8B4-9C1F-CC40-B113-A3142FB03AB4}"/>
              </a:ext>
            </a:extLst>
          </p:cNvPr>
          <p:cNvSpPr>
            <a:spLocks noGrp="1"/>
          </p:cNvSpPr>
          <p:nvPr>
            <p:ph type="sldNum" sz="quarter" idx="12"/>
          </p:nvPr>
        </p:nvSpPr>
        <p:spPr/>
        <p:txBody>
          <a:bodyPr/>
          <a:lstStyle/>
          <a:p>
            <a:fld id="{D45FBDDB-AAD2-3445-94C5-238F27ED46BD}" type="slidenum">
              <a:rPr lang="en-US" smtClean="0"/>
              <a:t>‹#›</a:t>
            </a:fld>
            <a:endParaRPr lang="en-US"/>
          </a:p>
        </p:txBody>
      </p:sp>
    </p:spTree>
    <p:extLst>
      <p:ext uri="{BB962C8B-B14F-4D97-AF65-F5344CB8AC3E}">
        <p14:creationId xmlns:p14="http://schemas.microsoft.com/office/powerpoint/2010/main" val="3583657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FB642-3FE6-1E4E-904E-6A150D0B25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73D940-B4A2-0245-8A93-46E1FBE708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381F0C-80B4-5C4E-AB5A-4EB5CB8B7962}"/>
              </a:ext>
            </a:extLst>
          </p:cNvPr>
          <p:cNvSpPr>
            <a:spLocks noGrp="1"/>
          </p:cNvSpPr>
          <p:nvPr>
            <p:ph type="dt" sz="half" idx="10"/>
          </p:nvPr>
        </p:nvSpPr>
        <p:spPr/>
        <p:txBody>
          <a:bodyPr/>
          <a:lstStyle/>
          <a:p>
            <a:fld id="{84E5CC26-78E3-014B-8A64-66E5B43AFA94}" type="datetimeFigureOut">
              <a:rPr lang="en-US" smtClean="0"/>
              <a:t>10/16/2023</a:t>
            </a:fld>
            <a:endParaRPr lang="en-US"/>
          </a:p>
        </p:txBody>
      </p:sp>
      <p:sp>
        <p:nvSpPr>
          <p:cNvPr id="5" name="Footer Placeholder 4">
            <a:extLst>
              <a:ext uri="{FF2B5EF4-FFF2-40B4-BE49-F238E27FC236}">
                <a16:creationId xmlns:a16="http://schemas.microsoft.com/office/drawing/2014/main" id="{49D8147E-AC51-624E-AD8B-AD71220739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A13DA-D50C-634F-9342-69A6490B660A}"/>
              </a:ext>
            </a:extLst>
          </p:cNvPr>
          <p:cNvSpPr>
            <a:spLocks noGrp="1"/>
          </p:cNvSpPr>
          <p:nvPr>
            <p:ph type="sldNum" sz="quarter" idx="12"/>
          </p:nvPr>
        </p:nvSpPr>
        <p:spPr/>
        <p:txBody>
          <a:bodyPr/>
          <a:lstStyle/>
          <a:p>
            <a:fld id="{0CAF2BF6-FF37-B54E-AEF2-6BAA59E0ECA4}" type="slidenum">
              <a:rPr lang="en-US" smtClean="0"/>
              <a:t>‹#›</a:t>
            </a:fld>
            <a:endParaRPr lang="en-US"/>
          </a:p>
        </p:txBody>
      </p:sp>
    </p:spTree>
    <p:extLst>
      <p:ext uri="{BB962C8B-B14F-4D97-AF65-F5344CB8AC3E}">
        <p14:creationId xmlns:p14="http://schemas.microsoft.com/office/powerpoint/2010/main" val="4165060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9B13-18BF-644C-9E99-7A81ED84FC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E1E35B-7F57-FA43-B278-D581A68138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D1C51A-D7A2-284C-8EA9-BED24947A6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A864B-C58C-344D-826D-B7BECFF4ACE0}"/>
              </a:ext>
            </a:extLst>
          </p:cNvPr>
          <p:cNvSpPr>
            <a:spLocks noGrp="1"/>
          </p:cNvSpPr>
          <p:nvPr>
            <p:ph type="dt" sz="half" idx="10"/>
          </p:nvPr>
        </p:nvSpPr>
        <p:spPr/>
        <p:txBody>
          <a:bodyPr/>
          <a:lstStyle/>
          <a:p>
            <a:fld id="{84E5CC26-78E3-014B-8A64-66E5B43AFA94}" type="datetimeFigureOut">
              <a:rPr lang="en-US" smtClean="0"/>
              <a:t>10/16/2023</a:t>
            </a:fld>
            <a:endParaRPr lang="en-US"/>
          </a:p>
        </p:txBody>
      </p:sp>
      <p:sp>
        <p:nvSpPr>
          <p:cNvPr id="6" name="Footer Placeholder 5">
            <a:extLst>
              <a:ext uri="{FF2B5EF4-FFF2-40B4-BE49-F238E27FC236}">
                <a16:creationId xmlns:a16="http://schemas.microsoft.com/office/drawing/2014/main" id="{6621B96C-A1F8-954B-AA0B-87E7743AC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7E5BD-0727-0047-9D53-09456CB06BED}"/>
              </a:ext>
            </a:extLst>
          </p:cNvPr>
          <p:cNvSpPr>
            <a:spLocks noGrp="1"/>
          </p:cNvSpPr>
          <p:nvPr>
            <p:ph type="sldNum" sz="quarter" idx="12"/>
          </p:nvPr>
        </p:nvSpPr>
        <p:spPr/>
        <p:txBody>
          <a:bodyPr/>
          <a:lstStyle/>
          <a:p>
            <a:fld id="{0CAF2BF6-FF37-B54E-AEF2-6BAA59E0ECA4}" type="slidenum">
              <a:rPr lang="en-US" smtClean="0"/>
              <a:t>‹#›</a:t>
            </a:fld>
            <a:endParaRPr lang="en-US"/>
          </a:p>
        </p:txBody>
      </p:sp>
    </p:spTree>
    <p:extLst>
      <p:ext uri="{BB962C8B-B14F-4D97-AF65-F5344CB8AC3E}">
        <p14:creationId xmlns:p14="http://schemas.microsoft.com/office/powerpoint/2010/main" val="1388134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6A52-E6BE-6E4F-9174-8CBBD1E483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7F222E-9045-ED45-B1DC-E8E0BADF8E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825056-87E3-6746-9D15-B35F40140D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2FFF25-88BC-C44C-A416-FFD5BDA461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5C25DF-484F-DC42-8EE2-9DBF3157A2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1E9F88-8F64-2047-B40C-D8585EA09A2A}"/>
              </a:ext>
            </a:extLst>
          </p:cNvPr>
          <p:cNvSpPr>
            <a:spLocks noGrp="1"/>
          </p:cNvSpPr>
          <p:nvPr>
            <p:ph type="dt" sz="half" idx="10"/>
          </p:nvPr>
        </p:nvSpPr>
        <p:spPr/>
        <p:txBody>
          <a:bodyPr/>
          <a:lstStyle/>
          <a:p>
            <a:fld id="{84E5CC26-78E3-014B-8A64-66E5B43AFA94}" type="datetimeFigureOut">
              <a:rPr lang="en-US" smtClean="0"/>
              <a:t>10/16/2023</a:t>
            </a:fld>
            <a:endParaRPr lang="en-US"/>
          </a:p>
        </p:txBody>
      </p:sp>
      <p:sp>
        <p:nvSpPr>
          <p:cNvPr id="8" name="Footer Placeholder 7">
            <a:extLst>
              <a:ext uri="{FF2B5EF4-FFF2-40B4-BE49-F238E27FC236}">
                <a16:creationId xmlns:a16="http://schemas.microsoft.com/office/drawing/2014/main" id="{EEE3DED4-72F2-3D4E-9A81-091F6716B4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609469-A6C9-BE46-B824-994ABE576CFF}"/>
              </a:ext>
            </a:extLst>
          </p:cNvPr>
          <p:cNvSpPr>
            <a:spLocks noGrp="1"/>
          </p:cNvSpPr>
          <p:nvPr>
            <p:ph type="sldNum" sz="quarter" idx="12"/>
          </p:nvPr>
        </p:nvSpPr>
        <p:spPr/>
        <p:txBody>
          <a:bodyPr/>
          <a:lstStyle/>
          <a:p>
            <a:fld id="{0CAF2BF6-FF37-B54E-AEF2-6BAA59E0ECA4}" type="slidenum">
              <a:rPr lang="en-US" smtClean="0"/>
              <a:t>‹#›</a:t>
            </a:fld>
            <a:endParaRPr lang="en-US"/>
          </a:p>
        </p:txBody>
      </p:sp>
    </p:spTree>
    <p:extLst>
      <p:ext uri="{BB962C8B-B14F-4D97-AF65-F5344CB8AC3E}">
        <p14:creationId xmlns:p14="http://schemas.microsoft.com/office/powerpoint/2010/main" val="290706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0C04-74BF-CB41-BDC2-E63435EE9E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6F351-49FE-974A-9660-49F775906D75}"/>
              </a:ext>
            </a:extLst>
          </p:cNvPr>
          <p:cNvSpPr>
            <a:spLocks noGrp="1"/>
          </p:cNvSpPr>
          <p:nvPr>
            <p:ph type="dt" sz="half" idx="10"/>
          </p:nvPr>
        </p:nvSpPr>
        <p:spPr/>
        <p:txBody>
          <a:bodyPr/>
          <a:lstStyle/>
          <a:p>
            <a:fld id="{84E5CC26-78E3-014B-8A64-66E5B43AFA94}" type="datetimeFigureOut">
              <a:rPr lang="en-US" smtClean="0"/>
              <a:t>10/16/2023</a:t>
            </a:fld>
            <a:endParaRPr lang="en-US"/>
          </a:p>
        </p:txBody>
      </p:sp>
      <p:sp>
        <p:nvSpPr>
          <p:cNvPr id="4" name="Footer Placeholder 3">
            <a:extLst>
              <a:ext uri="{FF2B5EF4-FFF2-40B4-BE49-F238E27FC236}">
                <a16:creationId xmlns:a16="http://schemas.microsoft.com/office/drawing/2014/main" id="{7A8BD99F-6F24-8046-AAE5-1D7417AC6C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FC259D-A7BC-1941-A329-AC3017064FD1}"/>
              </a:ext>
            </a:extLst>
          </p:cNvPr>
          <p:cNvSpPr>
            <a:spLocks noGrp="1"/>
          </p:cNvSpPr>
          <p:nvPr>
            <p:ph type="sldNum" sz="quarter" idx="12"/>
          </p:nvPr>
        </p:nvSpPr>
        <p:spPr/>
        <p:txBody>
          <a:bodyPr/>
          <a:lstStyle/>
          <a:p>
            <a:fld id="{0CAF2BF6-FF37-B54E-AEF2-6BAA59E0ECA4}" type="slidenum">
              <a:rPr lang="en-US" smtClean="0"/>
              <a:t>‹#›</a:t>
            </a:fld>
            <a:endParaRPr lang="en-US"/>
          </a:p>
        </p:txBody>
      </p:sp>
    </p:spTree>
    <p:extLst>
      <p:ext uri="{BB962C8B-B14F-4D97-AF65-F5344CB8AC3E}">
        <p14:creationId xmlns:p14="http://schemas.microsoft.com/office/powerpoint/2010/main" val="100203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9DACC9-A39C-B346-A266-5177DCA463C0}"/>
              </a:ext>
            </a:extLst>
          </p:cNvPr>
          <p:cNvSpPr>
            <a:spLocks noGrp="1"/>
          </p:cNvSpPr>
          <p:nvPr>
            <p:ph type="dt" sz="half" idx="10"/>
          </p:nvPr>
        </p:nvSpPr>
        <p:spPr/>
        <p:txBody>
          <a:bodyPr/>
          <a:lstStyle/>
          <a:p>
            <a:fld id="{84E5CC26-78E3-014B-8A64-66E5B43AFA94}" type="datetimeFigureOut">
              <a:rPr lang="en-US" smtClean="0"/>
              <a:t>10/16/2023</a:t>
            </a:fld>
            <a:endParaRPr lang="en-US"/>
          </a:p>
        </p:txBody>
      </p:sp>
      <p:sp>
        <p:nvSpPr>
          <p:cNvPr id="3" name="Footer Placeholder 2">
            <a:extLst>
              <a:ext uri="{FF2B5EF4-FFF2-40B4-BE49-F238E27FC236}">
                <a16:creationId xmlns:a16="http://schemas.microsoft.com/office/drawing/2014/main" id="{CEA6EEFD-86B8-FF4A-81F8-BF2140ACB6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B6CFB5-5569-5845-B7B3-619857055E44}"/>
              </a:ext>
            </a:extLst>
          </p:cNvPr>
          <p:cNvSpPr>
            <a:spLocks noGrp="1"/>
          </p:cNvSpPr>
          <p:nvPr>
            <p:ph type="sldNum" sz="quarter" idx="12"/>
          </p:nvPr>
        </p:nvSpPr>
        <p:spPr/>
        <p:txBody>
          <a:bodyPr/>
          <a:lstStyle/>
          <a:p>
            <a:fld id="{0CAF2BF6-FF37-B54E-AEF2-6BAA59E0ECA4}" type="slidenum">
              <a:rPr lang="en-US" smtClean="0"/>
              <a:t>‹#›</a:t>
            </a:fld>
            <a:endParaRPr lang="en-US"/>
          </a:p>
        </p:txBody>
      </p:sp>
    </p:spTree>
    <p:extLst>
      <p:ext uri="{BB962C8B-B14F-4D97-AF65-F5344CB8AC3E}">
        <p14:creationId xmlns:p14="http://schemas.microsoft.com/office/powerpoint/2010/main" val="4044063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F2A3-79CD-5A44-9B1A-B2186C2928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5C9204-E7D7-4348-A119-7EFB391D52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5E644-E993-7943-A364-797A6F0CD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D0A774-A54A-754D-84B9-F29BBD13DE40}"/>
              </a:ext>
            </a:extLst>
          </p:cNvPr>
          <p:cNvSpPr>
            <a:spLocks noGrp="1"/>
          </p:cNvSpPr>
          <p:nvPr>
            <p:ph type="dt" sz="half" idx="10"/>
          </p:nvPr>
        </p:nvSpPr>
        <p:spPr/>
        <p:txBody>
          <a:bodyPr/>
          <a:lstStyle/>
          <a:p>
            <a:fld id="{84E5CC26-78E3-014B-8A64-66E5B43AFA94}" type="datetimeFigureOut">
              <a:rPr lang="en-US" smtClean="0"/>
              <a:t>10/16/2023</a:t>
            </a:fld>
            <a:endParaRPr lang="en-US"/>
          </a:p>
        </p:txBody>
      </p:sp>
      <p:sp>
        <p:nvSpPr>
          <p:cNvPr id="6" name="Footer Placeholder 5">
            <a:extLst>
              <a:ext uri="{FF2B5EF4-FFF2-40B4-BE49-F238E27FC236}">
                <a16:creationId xmlns:a16="http://schemas.microsoft.com/office/drawing/2014/main" id="{9D1576C3-5B15-F04B-8EFE-C36CF0A3E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257473-798F-D647-BCA6-55AF87C339F7}"/>
              </a:ext>
            </a:extLst>
          </p:cNvPr>
          <p:cNvSpPr>
            <a:spLocks noGrp="1"/>
          </p:cNvSpPr>
          <p:nvPr>
            <p:ph type="sldNum" sz="quarter" idx="12"/>
          </p:nvPr>
        </p:nvSpPr>
        <p:spPr/>
        <p:txBody>
          <a:bodyPr/>
          <a:lstStyle/>
          <a:p>
            <a:fld id="{0CAF2BF6-FF37-B54E-AEF2-6BAA59E0ECA4}" type="slidenum">
              <a:rPr lang="en-US" smtClean="0"/>
              <a:t>‹#›</a:t>
            </a:fld>
            <a:endParaRPr lang="en-US"/>
          </a:p>
        </p:txBody>
      </p:sp>
    </p:spTree>
    <p:extLst>
      <p:ext uri="{BB962C8B-B14F-4D97-AF65-F5344CB8AC3E}">
        <p14:creationId xmlns:p14="http://schemas.microsoft.com/office/powerpoint/2010/main" val="3700338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F7C5-C932-EB47-8A62-62BF8F821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B6C74A-019B-2F4E-9B11-577AF484E3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618498-EB25-3446-A466-ECB42F1D0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789D7A-370A-B940-90EC-D774FB340F80}"/>
              </a:ext>
            </a:extLst>
          </p:cNvPr>
          <p:cNvSpPr>
            <a:spLocks noGrp="1"/>
          </p:cNvSpPr>
          <p:nvPr>
            <p:ph type="dt" sz="half" idx="10"/>
          </p:nvPr>
        </p:nvSpPr>
        <p:spPr/>
        <p:txBody>
          <a:bodyPr/>
          <a:lstStyle/>
          <a:p>
            <a:fld id="{84E5CC26-78E3-014B-8A64-66E5B43AFA94}" type="datetimeFigureOut">
              <a:rPr lang="en-US" smtClean="0"/>
              <a:t>10/16/2023</a:t>
            </a:fld>
            <a:endParaRPr lang="en-US"/>
          </a:p>
        </p:txBody>
      </p:sp>
      <p:sp>
        <p:nvSpPr>
          <p:cNvPr id="6" name="Footer Placeholder 5">
            <a:extLst>
              <a:ext uri="{FF2B5EF4-FFF2-40B4-BE49-F238E27FC236}">
                <a16:creationId xmlns:a16="http://schemas.microsoft.com/office/drawing/2014/main" id="{DC203C81-3EE9-394F-B283-D57342293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88A936-D97E-0B42-869E-E0BD58695F8D}"/>
              </a:ext>
            </a:extLst>
          </p:cNvPr>
          <p:cNvSpPr>
            <a:spLocks noGrp="1"/>
          </p:cNvSpPr>
          <p:nvPr>
            <p:ph type="sldNum" sz="quarter" idx="12"/>
          </p:nvPr>
        </p:nvSpPr>
        <p:spPr/>
        <p:txBody>
          <a:bodyPr/>
          <a:lstStyle/>
          <a:p>
            <a:fld id="{0CAF2BF6-FF37-B54E-AEF2-6BAA59E0ECA4}" type="slidenum">
              <a:rPr lang="en-US" smtClean="0"/>
              <a:t>‹#›</a:t>
            </a:fld>
            <a:endParaRPr lang="en-US"/>
          </a:p>
        </p:txBody>
      </p:sp>
    </p:spTree>
    <p:extLst>
      <p:ext uri="{BB962C8B-B14F-4D97-AF65-F5344CB8AC3E}">
        <p14:creationId xmlns:p14="http://schemas.microsoft.com/office/powerpoint/2010/main" val="3686515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9303D-48F7-0145-90CD-B434F272C3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386E9F-90ED-F94F-B7F1-D49E3F4C30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75B715-AF01-0445-986A-7D7BADDC1941}"/>
              </a:ext>
            </a:extLst>
          </p:cNvPr>
          <p:cNvSpPr>
            <a:spLocks noGrp="1"/>
          </p:cNvSpPr>
          <p:nvPr>
            <p:ph type="dt" sz="half" idx="10"/>
          </p:nvPr>
        </p:nvSpPr>
        <p:spPr/>
        <p:txBody>
          <a:bodyPr/>
          <a:lstStyle/>
          <a:p>
            <a:fld id="{84E5CC26-78E3-014B-8A64-66E5B43AFA94}" type="datetimeFigureOut">
              <a:rPr lang="en-US" smtClean="0"/>
              <a:t>10/16/2023</a:t>
            </a:fld>
            <a:endParaRPr lang="en-US"/>
          </a:p>
        </p:txBody>
      </p:sp>
      <p:sp>
        <p:nvSpPr>
          <p:cNvPr id="5" name="Footer Placeholder 4">
            <a:extLst>
              <a:ext uri="{FF2B5EF4-FFF2-40B4-BE49-F238E27FC236}">
                <a16:creationId xmlns:a16="http://schemas.microsoft.com/office/drawing/2014/main" id="{D3B06E87-B90B-B845-9427-6DB6AFB77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627DC-51EE-374C-A3D5-A26E53707D24}"/>
              </a:ext>
            </a:extLst>
          </p:cNvPr>
          <p:cNvSpPr>
            <a:spLocks noGrp="1"/>
          </p:cNvSpPr>
          <p:nvPr>
            <p:ph type="sldNum" sz="quarter" idx="12"/>
          </p:nvPr>
        </p:nvSpPr>
        <p:spPr/>
        <p:txBody>
          <a:bodyPr/>
          <a:lstStyle/>
          <a:p>
            <a:fld id="{0CAF2BF6-FF37-B54E-AEF2-6BAA59E0ECA4}" type="slidenum">
              <a:rPr lang="en-US" smtClean="0"/>
              <a:t>‹#›</a:t>
            </a:fld>
            <a:endParaRPr lang="en-US"/>
          </a:p>
        </p:txBody>
      </p:sp>
    </p:spTree>
    <p:extLst>
      <p:ext uri="{BB962C8B-B14F-4D97-AF65-F5344CB8AC3E}">
        <p14:creationId xmlns:p14="http://schemas.microsoft.com/office/powerpoint/2010/main" val="11699051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122B0C-1CD8-154F-9FDC-E975989BD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E3A559-6755-574D-A8FF-2A7FE17BAD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A90AD-6D4D-924E-90C2-FC419D0571FC}"/>
              </a:ext>
            </a:extLst>
          </p:cNvPr>
          <p:cNvSpPr>
            <a:spLocks noGrp="1"/>
          </p:cNvSpPr>
          <p:nvPr>
            <p:ph type="dt" sz="half" idx="10"/>
          </p:nvPr>
        </p:nvSpPr>
        <p:spPr/>
        <p:txBody>
          <a:bodyPr/>
          <a:lstStyle/>
          <a:p>
            <a:fld id="{84E5CC26-78E3-014B-8A64-66E5B43AFA94}" type="datetimeFigureOut">
              <a:rPr lang="en-US" smtClean="0"/>
              <a:t>10/16/2023</a:t>
            </a:fld>
            <a:endParaRPr lang="en-US"/>
          </a:p>
        </p:txBody>
      </p:sp>
      <p:sp>
        <p:nvSpPr>
          <p:cNvPr id="5" name="Footer Placeholder 4">
            <a:extLst>
              <a:ext uri="{FF2B5EF4-FFF2-40B4-BE49-F238E27FC236}">
                <a16:creationId xmlns:a16="http://schemas.microsoft.com/office/drawing/2014/main" id="{F4B969B4-E274-8E47-B397-ADDEF8A78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CDB9C-8D7B-8445-9804-2823B34751E3}"/>
              </a:ext>
            </a:extLst>
          </p:cNvPr>
          <p:cNvSpPr>
            <a:spLocks noGrp="1"/>
          </p:cNvSpPr>
          <p:nvPr>
            <p:ph type="sldNum" sz="quarter" idx="12"/>
          </p:nvPr>
        </p:nvSpPr>
        <p:spPr/>
        <p:txBody>
          <a:bodyPr/>
          <a:lstStyle/>
          <a:p>
            <a:fld id="{0CAF2BF6-FF37-B54E-AEF2-6BAA59E0ECA4}" type="slidenum">
              <a:rPr lang="en-US" smtClean="0"/>
              <a:t>‹#›</a:t>
            </a:fld>
            <a:endParaRPr lang="en-US"/>
          </a:p>
        </p:txBody>
      </p:sp>
    </p:spTree>
    <p:extLst>
      <p:ext uri="{BB962C8B-B14F-4D97-AF65-F5344CB8AC3E}">
        <p14:creationId xmlns:p14="http://schemas.microsoft.com/office/powerpoint/2010/main" val="893398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White blank">
    <p:spTree>
      <p:nvGrpSpPr>
        <p:cNvPr id="1" name=""/>
        <p:cNvGrpSpPr/>
        <p:nvPr/>
      </p:nvGrpSpPr>
      <p:grpSpPr>
        <a:xfrm>
          <a:off x="0" y="0"/>
          <a:ext cx="0" cy="0"/>
          <a:chOff x="0" y="0"/>
          <a:chExt cx="0" cy="0"/>
        </a:xfrm>
      </p:grpSpPr>
      <p:sp>
        <p:nvSpPr>
          <p:cNvPr id="3" name="Rectangle 21">
            <a:extLst>
              <a:ext uri="{FF2B5EF4-FFF2-40B4-BE49-F238E27FC236}">
                <a16:creationId xmlns:a16="http://schemas.microsoft.com/office/drawing/2014/main" id="{3FC4F9E4-71A7-5540-BA0C-571E38E64486}"/>
              </a:ext>
            </a:extLst>
          </p:cNvPr>
          <p:cNvSpPr/>
          <p:nvPr userDrawn="1"/>
        </p:nvSpPr>
        <p:spPr>
          <a:xfrm>
            <a:off x="0" y="0"/>
            <a:ext cx="12192000" cy="6857999"/>
          </a:xfrm>
          <a:prstGeom prst="rect">
            <a:avLst/>
          </a:prstGeom>
          <a:solidFill>
            <a:srgbClr val="ECC98D">
              <a:alpha val="13000"/>
            </a:srgbClr>
          </a:solidFill>
          <a:ln w="12700">
            <a:miter lim="400000"/>
          </a:ln>
        </p:spPr>
        <p:txBody>
          <a:bodyPr lIns="45718" tIns="45718" rIns="45718" bIns="45718" anchor="ctr"/>
          <a:lstStyle/>
          <a:p>
            <a:pPr algn="ctr">
              <a:defRPr>
                <a:solidFill>
                  <a:srgbClr val="FFFFFF"/>
                </a:solidFill>
              </a:defRPr>
            </a:pPr>
            <a:endParaRPr/>
          </a:p>
        </p:txBody>
      </p:sp>
    </p:spTree>
    <p:extLst>
      <p:ext uri="{BB962C8B-B14F-4D97-AF65-F5344CB8AC3E}">
        <p14:creationId xmlns:p14="http://schemas.microsoft.com/office/powerpoint/2010/main" val="356195813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0F89-21DD-3B4B-B5BB-20090E4B11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B6BE63-3103-C641-B990-7602571875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555C7F-7D9E-1742-BFBD-6BF7DC2CFD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0D57E4-9A34-0B45-BC4A-FF632DD83289}"/>
              </a:ext>
            </a:extLst>
          </p:cNvPr>
          <p:cNvSpPr>
            <a:spLocks noGrp="1"/>
          </p:cNvSpPr>
          <p:nvPr>
            <p:ph type="dt" sz="half" idx="10"/>
          </p:nvPr>
        </p:nvSpPr>
        <p:spPr/>
        <p:txBody>
          <a:bodyPr/>
          <a:lstStyle/>
          <a:p>
            <a:fld id="{6AD2ECA6-C1F7-054B-814A-1A93248253E8}" type="datetimeFigureOut">
              <a:rPr lang="en-US" smtClean="0"/>
              <a:t>10/16/2023</a:t>
            </a:fld>
            <a:endParaRPr lang="en-US"/>
          </a:p>
        </p:txBody>
      </p:sp>
      <p:sp>
        <p:nvSpPr>
          <p:cNvPr id="6" name="Footer Placeholder 5">
            <a:extLst>
              <a:ext uri="{FF2B5EF4-FFF2-40B4-BE49-F238E27FC236}">
                <a16:creationId xmlns:a16="http://schemas.microsoft.com/office/drawing/2014/main" id="{E2D9E837-4337-E547-A6BD-365387022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A9759-B899-9F47-A176-E5ED988C6864}"/>
              </a:ext>
            </a:extLst>
          </p:cNvPr>
          <p:cNvSpPr>
            <a:spLocks noGrp="1"/>
          </p:cNvSpPr>
          <p:nvPr>
            <p:ph type="sldNum" sz="quarter" idx="12"/>
          </p:nvPr>
        </p:nvSpPr>
        <p:spPr/>
        <p:txBody>
          <a:bodyPr/>
          <a:lstStyle/>
          <a:p>
            <a:fld id="{D45FBDDB-AAD2-3445-94C5-238F27ED46BD}" type="slidenum">
              <a:rPr lang="en-US" smtClean="0"/>
              <a:t>‹#›</a:t>
            </a:fld>
            <a:endParaRPr lang="en-US"/>
          </a:p>
        </p:txBody>
      </p:sp>
    </p:spTree>
    <p:extLst>
      <p:ext uri="{BB962C8B-B14F-4D97-AF65-F5344CB8AC3E}">
        <p14:creationId xmlns:p14="http://schemas.microsoft.com/office/powerpoint/2010/main" val="293547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wo images center">
    <p:spTree>
      <p:nvGrpSpPr>
        <p:cNvPr id="1" name=""/>
        <p:cNvGrpSpPr/>
        <p:nvPr/>
      </p:nvGrpSpPr>
      <p:grpSpPr>
        <a:xfrm>
          <a:off x="0" y="0"/>
          <a:ext cx="0" cy="0"/>
          <a:chOff x="0" y="0"/>
          <a:chExt cx="0" cy="0"/>
        </a:xfrm>
      </p:grpSpPr>
      <p:sp>
        <p:nvSpPr>
          <p:cNvPr id="31" name="Picture Placeholder 7"/>
          <p:cNvSpPr>
            <a:spLocks noGrp="1"/>
          </p:cNvSpPr>
          <p:nvPr>
            <p:ph type="pic" idx="13"/>
          </p:nvPr>
        </p:nvSpPr>
        <p:spPr>
          <a:xfrm>
            <a:off x="6151629" y="0"/>
            <a:ext cx="6035041" cy="6494463"/>
          </a:xfrm>
          <a:prstGeom prst="rect">
            <a:avLst/>
          </a:prstGeom>
        </p:spPr>
        <p:txBody>
          <a:bodyPr lIns="91439" rIns="91439">
            <a:noAutofit/>
          </a:bodyPr>
          <a:lstStyle/>
          <a:p>
            <a:endParaRPr/>
          </a:p>
        </p:txBody>
      </p:sp>
      <p:sp>
        <p:nvSpPr>
          <p:cNvPr id="32" name="Picture Placeholder 9"/>
          <p:cNvSpPr>
            <a:spLocks noGrp="1"/>
          </p:cNvSpPr>
          <p:nvPr>
            <p:ph type="pic" idx="14"/>
          </p:nvPr>
        </p:nvSpPr>
        <p:spPr>
          <a:xfrm>
            <a:off x="0" y="0"/>
            <a:ext cx="6035041" cy="6494463"/>
          </a:xfrm>
          <a:prstGeom prst="rect">
            <a:avLst/>
          </a:prstGeom>
        </p:spPr>
        <p:txBody>
          <a:bodyPr lIns="91439" rIns="91439">
            <a:noAutofit/>
          </a:bodyPr>
          <a:lstStyle/>
          <a:p>
            <a:endParaRP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228418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EECC6B-4DDE-F65E-5B94-F35DD91EA6A5}"/>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061226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06C86C-5C49-2B06-8EB1-6B7188BB946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83A96F-28D1-23E9-9B26-0C0D66DFE619}"/>
              </a:ext>
            </a:extLst>
          </p:cNvPr>
          <p:cNvSpPr>
            <a:spLocks noGrp="1"/>
          </p:cNvSpPr>
          <p:nvPr>
            <p:ph type="title" hasCustomPrompt="1"/>
          </p:nvPr>
        </p:nvSpPr>
        <p:spPr>
          <a:xfrm>
            <a:off x="4494509" y="2600904"/>
            <a:ext cx="7253207" cy="828097"/>
          </a:xfrm>
        </p:spPr>
        <p:txBody>
          <a:bodyPr anchor="b">
            <a:normAutofit/>
          </a:bodyPr>
          <a:lstStyle>
            <a:lvl1pPr algn="l">
              <a:defRPr sz="5334" b="1" i="0" spc="-100">
                <a:solidFill>
                  <a:srgbClr val="2A2A2A"/>
                </a:solidFill>
                <a:latin typeface="Futura PT Demi" panose="020B0502020204020303" pitchFamily="34" charset="77"/>
              </a:defRPr>
            </a:lvl1pPr>
          </a:lstStyle>
          <a:p>
            <a:r>
              <a:rPr lang="en-US"/>
              <a:t>TITLE/FUTURA PT DEMI</a:t>
            </a:r>
          </a:p>
        </p:txBody>
      </p:sp>
      <p:cxnSp>
        <p:nvCxnSpPr>
          <p:cNvPr id="10" name="Straight Connector 9">
            <a:extLst>
              <a:ext uri="{FF2B5EF4-FFF2-40B4-BE49-F238E27FC236}">
                <a16:creationId xmlns:a16="http://schemas.microsoft.com/office/drawing/2014/main" id="{C34782C0-D262-C286-F4D4-B4293A18F28F}"/>
              </a:ext>
            </a:extLst>
          </p:cNvPr>
          <p:cNvCxnSpPr>
            <a:cxnSpLocks/>
            <a:stCxn id="7" idx="3"/>
          </p:cNvCxnSpPr>
          <p:nvPr userDrawn="1"/>
        </p:nvCxnSpPr>
        <p:spPr>
          <a:xfrm flipH="1">
            <a:off x="4070888" y="3429000"/>
            <a:ext cx="8121112" cy="0"/>
          </a:xfrm>
          <a:prstGeom prst="line">
            <a:avLst/>
          </a:prstGeom>
          <a:ln w="53975" cap="sq">
            <a:gradFill flip="none" rotWithShape="1">
              <a:gsLst>
                <a:gs pos="4000">
                  <a:schemeClr val="accent1">
                    <a:lumMod val="0"/>
                    <a:lumOff val="100000"/>
                    <a:alpha val="0"/>
                  </a:schemeClr>
                </a:gs>
                <a:gs pos="65000">
                  <a:srgbClr val="E6C384"/>
                </a:gs>
                <a:gs pos="41000">
                  <a:srgbClr val="8A7751"/>
                </a:gs>
                <a:gs pos="83000">
                  <a:srgbClr val="6D5E40"/>
                </a:gs>
                <a:gs pos="100000">
                  <a:srgbClr val="AE9565"/>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7015B47-83DC-EAAB-E7B4-EB9EC625D8F4}"/>
              </a:ext>
            </a:extLst>
          </p:cNvPr>
          <p:cNvSpPr>
            <a:spLocks noGrp="1"/>
          </p:cNvSpPr>
          <p:nvPr>
            <p:ph type="body" sz="quarter" idx="11" hasCustomPrompt="1"/>
          </p:nvPr>
        </p:nvSpPr>
        <p:spPr>
          <a:xfrm>
            <a:off x="4494508" y="3541273"/>
            <a:ext cx="7252578" cy="807509"/>
          </a:xfrm>
        </p:spPr>
        <p:txBody>
          <a:bodyPr>
            <a:normAutofit/>
          </a:bodyPr>
          <a:lstStyle>
            <a:lvl1pPr marL="0" indent="0">
              <a:buNone/>
              <a:defRPr sz="3200" b="0" i="0" spc="-100">
                <a:solidFill>
                  <a:srgbClr val="2A2A2A"/>
                </a:solidFill>
                <a:latin typeface="Futura PT Book" panose="020B0502020204020303" pitchFamily="34" charset="77"/>
              </a:defRPr>
            </a:lvl1pPr>
          </a:lstStyle>
          <a:p>
            <a:pPr lvl="0"/>
            <a:r>
              <a:rPr lang="en-US"/>
              <a:t>SUB-TITLE / FUTURA PT BOOK</a:t>
            </a:r>
          </a:p>
        </p:txBody>
      </p:sp>
    </p:spTree>
    <p:extLst>
      <p:ext uri="{BB962C8B-B14F-4D97-AF65-F5344CB8AC3E}">
        <p14:creationId xmlns:p14="http://schemas.microsoft.com/office/powerpoint/2010/main" val="1211016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477151-B3B7-4F46-7304-AD04DBECCAF1}"/>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D9F7D07-988E-326B-D246-C7C23197FE32}"/>
              </a:ext>
            </a:extLst>
          </p:cNvPr>
          <p:cNvSpPr>
            <a:spLocks noGrp="1"/>
          </p:cNvSpPr>
          <p:nvPr>
            <p:ph type="title" hasCustomPrompt="1"/>
          </p:nvPr>
        </p:nvSpPr>
        <p:spPr>
          <a:xfrm>
            <a:off x="578107" y="1695443"/>
            <a:ext cx="8450451" cy="828097"/>
          </a:xfrm>
          <a:noFill/>
        </p:spPr>
        <p:txBody>
          <a:bodyPr anchor="t">
            <a:normAutofit/>
          </a:bodyPr>
          <a:lstStyle>
            <a:lvl1pPr algn="l">
              <a:defRPr sz="4400" b="1" i="0" spc="-100">
                <a:gradFill flip="none" rotWithShape="1">
                  <a:gsLst>
                    <a:gs pos="63000">
                      <a:srgbClr val="FFDB94"/>
                    </a:gs>
                    <a:gs pos="54000">
                      <a:srgbClr val="E6C384"/>
                    </a:gs>
                    <a:gs pos="73000">
                      <a:srgbClr val="9A8152"/>
                    </a:gs>
                    <a:gs pos="36000">
                      <a:srgbClr val="9A8152"/>
                    </a:gs>
                  </a:gsLst>
                  <a:lin ang="16200000" scaled="1"/>
                  <a:tileRect/>
                </a:gradFill>
                <a:latin typeface="Futura PT Demi" panose="020B0502020204020303" pitchFamily="34" charset="77"/>
              </a:defRPr>
            </a:lvl1pPr>
          </a:lstStyle>
          <a:p>
            <a:r>
              <a:rPr lang="en-US"/>
              <a:t>TITLE/FUTURA PT DEMI</a:t>
            </a:r>
          </a:p>
        </p:txBody>
      </p:sp>
      <p:sp>
        <p:nvSpPr>
          <p:cNvPr id="5" name="Text Placeholder 11">
            <a:extLst>
              <a:ext uri="{FF2B5EF4-FFF2-40B4-BE49-F238E27FC236}">
                <a16:creationId xmlns:a16="http://schemas.microsoft.com/office/drawing/2014/main" id="{B26A3706-80CA-03DB-9667-22A01A5712E9}"/>
              </a:ext>
            </a:extLst>
          </p:cNvPr>
          <p:cNvSpPr>
            <a:spLocks noGrp="1"/>
          </p:cNvSpPr>
          <p:nvPr>
            <p:ph type="body" sz="quarter" idx="10" hasCustomPrompt="1"/>
          </p:nvPr>
        </p:nvSpPr>
        <p:spPr>
          <a:xfrm>
            <a:off x="578107" y="2534715"/>
            <a:ext cx="8450451" cy="413593"/>
          </a:xfrm>
          <a:noFill/>
        </p:spPr>
        <p:txBody>
          <a:bodyPr lIns="274320" anchor="t">
            <a:noAutofit/>
          </a:bodyPr>
          <a:lstStyle>
            <a:lvl1pPr marL="0" indent="0" algn="l">
              <a:buNone/>
              <a:defRPr sz="2933" b="0" i="0" spc="0">
                <a:solidFill>
                  <a:srgbClr val="F5E9D2"/>
                </a:solidFill>
                <a:latin typeface="Futura PT Medium" panose="020B0502020204020303" pitchFamily="34" charset="77"/>
              </a:defRPr>
            </a:lvl1pPr>
            <a:lvl2pPr marL="457246" indent="0">
              <a:buNone/>
              <a:defRPr b="0" i="0">
                <a:solidFill>
                  <a:srgbClr val="E6C384"/>
                </a:solidFill>
                <a:latin typeface="Futura PT Medium" panose="020B0502020204020303" pitchFamily="34" charset="77"/>
              </a:defRPr>
            </a:lvl2pPr>
            <a:lvl3pPr marL="914492" indent="0">
              <a:buNone/>
              <a:defRPr b="0" i="0">
                <a:solidFill>
                  <a:srgbClr val="E6C384"/>
                </a:solidFill>
                <a:latin typeface="Futura PT Medium" panose="020B0502020204020303" pitchFamily="34" charset="77"/>
              </a:defRPr>
            </a:lvl3pPr>
            <a:lvl4pPr marL="1371738" indent="0">
              <a:buNone/>
              <a:defRPr b="0" i="0">
                <a:solidFill>
                  <a:srgbClr val="E6C384"/>
                </a:solidFill>
                <a:latin typeface="Futura PT Medium" panose="020B0502020204020303" pitchFamily="34" charset="77"/>
              </a:defRPr>
            </a:lvl4pPr>
            <a:lvl5pPr marL="1828983" indent="0">
              <a:buNone/>
              <a:defRPr b="0" i="0">
                <a:solidFill>
                  <a:srgbClr val="E6C384"/>
                </a:solidFill>
                <a:latin typeface="Futura PT Medium" panose="020B0502020204020303" pitchFamily="34" charset="77"/>
              </a:defRPr>
            </a:lvl5pPr>
          </a:lstStyle>
          <a:p>
            <a:pPr lvl="0"/>
            <a:r>
              <a:rPr lang="en-US"/>
              <a:t>SUB TITLE / FUTURA PT MEDIUM</a:t>
            </a:r>
          </a:p>
        </p:txBody>
      </p:sp>
      <p:sp>
        <p:nvSpPr>
          <p:cNvPr id="8" name="Text Placeholder 13">
            <a:extLst>
              <a:ext uri="{FF2B5EF4-FFF2-40B4-BE49-F238E27FC236}">
                <a16:creationId xmlns:a16="http://schemas.microsoft.com/office/drawing/2014/main" id="{77812ABF-AA0E-C98D-7902-DBF8B03372F9}"/>
              </a:ext>
            </a:extLst>
          </p:cNvPr>
          <p:cNvSpPr>
            <a:spLocks noGrp="1"/>
          </p:cNvSpPr>
          <p:nvPr>
            <p:ph type="body" sz="quarter" idx="11" hasCustomPrompt="1"/>
          </p:nvPr>
        </p:nvSpPr>
        <p:spPr>
          <a:xfrm>
            <a:off x="578104" y="3075535"/>
            <a:ext cx="8450452" cy="2304213"/>
          </a:xfrm>
        </p:spPr>
        <p:txBody>
          <a:bodyPr lIns="457200">
            <a:normAutofit/>
          </a:bodyPr>
          <a:lstStyle>
            <a:lvl1pPr marL="304831" marR="0" indent="-304831" algn="l" defTabSz="914492" rtl="0" eaLnBrk="1" fontAlgn="auto" latinLnBrk="0" hangingPunct="1">
              <a:lnSpc>
                <a:spcPct val="90000"/>
              </a:lnSpc>
              <a:spcBef>
                <a:spcPts val="1000"/>
              </a:spcBef>
              <a:spcAft>
                <a:spcPts val="0"/>
              </a:spcAft>
              <a:buClrTx/>
              <a:buSzTx/>
              <a:buFont typeface="Arial" panose="020B0604020202020204" pitchFamily="34" charset="0"/>
              <a:buChar char="•"/>
              <a:tabLst/>
              <a:defRPr sz="2667" b="0" i="0">
                <a:solidFill>
                  <a:schemeClr val="bg1"/>
                </a:solidFill>
                <a:latin typeface="Futura PT Book" panose="020B0502020204020303" pitchFamily="34" charset="77"/>
              </a:defRPr>
            </a:lvl1pPr>
          </a:lstStyle>
          <a:p>
            <a:pPr lvl="0"/>
            <a:r>
              <a:rPr lang="en-US"/>
              <a:t>List / Futura PT Book</a:t>
            </a:r>
          </a:p>
          <a:p>
            <a:pPr marL="304831" marR="0" lvl="0" indent="-304831" algn="l" defTabSz="91449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List / Futura PT Book</a:t>
            </a:r>
          </a:p>
          <a:p>
            <a:pPr marL="304831" marR="0" lvl="0" indent="-304831" algn="l" defTabSz="91449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List / Futura PT Book</a:t>
            </a:r>
          </a:p>
        </p:txBody>
      </p:sp>
    </p:spTree>
    <p:extLst>
      <p:ext uri="{BB962C8B-B14F-4D97-AF65-F5344CB8AC3E}">
        <p14:creationId xmlns:p14="http://schemas.microsoft.com/office/powerpoint/2010/main" val="1303610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A490AC-CC2E-8F0A-6EBF-07651E79C974}"/>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1D45742-18F9-5162-AC62-18B33D0FAD76}"/>
              </a:ext>
            </a:extLst>
          </p:cNvPr>
          <p:cNvSpPr>
            <a:spLocks noGrp="1"/>
          </p:cNvSpPr>
          <p:nvPr>
            <p:ph type="title" hasCustomPrompt="1"/>
          </p:nvPr>
        </p:nvSpPr>
        <p:spPr>
          <a:xfrm>
            <a:off x="578106" y="1670475"/>
            <a:ext cx="9060052" cy="828097"/>
          </a:xfrm>
          <a:noFill/>
        </p:spPr>
        <p:txBody>
          <a:bodyPr anchor="t">
            <a:normAutofit/>
          </a:bodyPr>
          <a:lstStyle>
            <a:lvl1pPr algn="l">
              <a:defRPr sz="4400" b="1" i="0" spc="-100">
                <a:gradFill flip="none" rotWithShape="1">
                  <a:gsLst>
                    <a:gs pos="63000">
                      <a:srgbClr val="FFDB94"/>
                    </a:gs>
                    <a:gs pos="54000">
                      <a:srgbClr val="E6C384"/>
                    </a:gs>
                    <a:gs pos="73000">
                      <a:srgbClr val="9A8152"/>
                    </a:gs>
                    <a:gs pos="36000">
                      <a:srgbClr val="9A8152"/>
                    </a:gs>
                  </a:gsLst>
                  <a:lin ang="16200000" scaled="1"/>
                  <a:tileRect/>
                </a:gradFill>
                <a:latin typeface="Futura PT Demi" panose="020B0502020204020303" pitchFamily="34" charset="77"/>
              </a:defRPr>
            </a:lvl1pPr>
          </a:lstStyle>
          <a:p>
            <a:r>
              <a:rPr lang="en-US"/>
              <a:t>TITLE/FUTURA PT DEMI</a:t>
            </a:r>
          </a:p>
        </p:txBody>
      </p:sp>
      <p:sp>
        <p:nvSpPr>
          <p:cNvPr id="12" name="Text Placeholder 11">
            <a:extLst>
              <a:ext uri="{FF2B5EF4-FFF2-40B4-BE49-F238E27FC236}">
                <a16:creationId xmlns:a16="http://schemas.microsoft.com/office/drawing/2014/main" id="{8106DC57-0250-4662-B404-51F5E2FA0DD1}"/>
              </a:ext>
            </a:extLst>
          </p:cNvPr>
          <p:cNvSpPr>
            <a:spLocks noGrp="1"/>
          </p:cNvSpPr>
          <p:nvPr>
            <p:ph type="body" sz="quarter" idx="10" hasCustomPrompt="1"/>
          </p:nvPr>
        </p:nvSpPr>
        <p:spPr>
          <a:xfrm>
            <a:off x="578105" y="2582072"/>
            <a:ext cx="4432516" cy="413593"/>
          </a:xfrm>
          <a:noFill/>
        </p:spPr>
        <p:txBody>
          <a:bodyPr lIns="274320" anchor="t">
            <a:noAutofit/>
          </a:bodyPr>
          <a:lstStyle>
            <a:lvl1pPr marL="0" indent="0" algn="l">
              <a:buNone/>
              <a:defRPr sz="2400" b="0" i="0">
                <a:solidFill>
                  <a:srgbClr val="F5E9D2"/>
                </a:solidFill>
                <a:latin typeface="Futura PT Medium" panose="020B0502020204020303" pitchFamily="34" charset="77"/>
              </a:defRPr>
            </a:lvl1pPr>
            <a:lvl2pPr marL="457246" indent="0">
              <a:buNone/>
              <a:defRPr b="0" i="0">
                <a:solidFill>
                  <a:srgbClr val="E6C384"/>
                </a:solidFill>
                <a:latin typeface="Futura PT Medium" panose="020B0502020204020303" pitchFamily="34" charset="77"/>
              </a:defRPr>
            </a:lvl2pPr>
            <a:lvl3pPr marL="914492" indent="0">
              <a:buNone/>
              <a:defRPr b="0" i="0">
                <a:solidFill>
                  <a:srgbClr val="E6C384"/>
                </a:solidFill>
                <a:latin typeface="Futura PT Medium" panose="020B0502020204020303" pitchFamily="34" charset="77"/>
              </a:defRPr>
            </a:lvl3pPr>
            <a:lvl4pPr marL="1371738" indent="0">
              <a:buNone/>
              <a:defRPr b="0" i="0">
                <a:solidFill>
                  <a:srgbClr val="E6C384"/>
                </a:solidFill>
                <a:latin typeface="Futura PT Medium" panose="020B0502020204020303" pitchFamily="34" charset="77"/>
              </a:defRPr>
            </a:lvl4pPr>
            <a:lvl5pPr marL="1828983" indent="0">
              <a:buNone/>
              <a:defRPr b="0" i="0">
                <a:solidFill>
                  <a:srgbClr val="E6C384"/>
                </a:solidFill>
                <a:latin typeface="Futura PT Medium" panose="020B0502020204020303" pitchFamily="34" charset="77"/>
              </a:defRPr>
            </a:lvl5pPr>
          </a:lstStyle>
          <a:p>
            <a:pPr lvl="0"/>
            <a:r>
              <a:rPr lang="en-US"/>
              <a:t>SUB TITLE / FUTURA PT MEDIUM</a:t>
            </a:r>
          </a:p>
        </p:txBody>
      </p:sp>
      <p:sp>
        <p:nvSpPr>
          <p:cNvPr id="14" name="Text Placeholder 13">
            <a:extLst>
              <a:ext uri="{FF2B5EF4-FFF2-40B4-BE49-F238E27FC236}">
                <a16:creationId xmlns:a16="http://schemas.microsoft.com/office/drawing/2014/main" id="{BC179EAE-8B6D-7139-C2A6-F0818BF3AFFD}"/>
              </a:ext>
            </a:extLst>
          </p:cNvPr>
          <p:cNvSpPr>
            <a:spLocks noGrp="1"/>
          </p:cNvSpPr>
          <p:nvPr>
            <p:ph type="body" sz="quarter" idx="11" hasCustomPrompt="1"/>
          </p:nvPr>
        </p:nvSpPr>
        <p:spPr>
          <a:xfrm>
            <a:off x="578106" y="3299121"/>
            <a:ext cx="4432517" cy="2304213"/>
          </a:xfrm>
        </p:spPr>
        <p:txBody>
          <a:bodyPr lIns="457200">
            <a:normAutofit/>
          </a:bodyPr>
          <a:lstStyle>
            <a:lvl1pPr marL="304831" marR="0" indent="-304831" algn="l" defTabSz="914492" rtl="0" eaLnBrk="1" fontAlgn="auto" latinLnBrk="0" hangingPunct="1">
              <a:lnSpc>
                <a:spcPct val="90000"/>
              </a:lnSpc>
              <a:spcBef>
                <a:spcPts val="1000"/>
              </a:spcBef>
              <a:spcAft>
                <a:spcPts val="0"/>
              </a:spcAft>
              <a:buClrTx/>
              <a:buSzTx/>
              <a:buFont typeface="Arial" panose="020B0604020202020204" pitchFamily="34" charset="0"/>
              <a:buChar char="•"/>
              <a:tabLst/>
              <a:defRPr sz="2133" b="0" i="0">
                <a:solidFill>
                  <a:schemeClr val="bg1"/>
                </a:solidFill>
                <a:latin typeface="Futura PT Book" panose="020B0502020204020303" pitchFamily="34" charset="77"/>
              </a:defRPr>
            </a:lvl1pPr>
          </a:lstStyle>
          <a:p>
            <a:pPr lvl="0"/>
            <a:r>
              <a:rPr lang="en-US"/>
              <a:t>List / Futura PT Book</a:t>
            </a:r>
          </a:p>
          <a:p>
            <a:pPr marL="304831" marR="0" lvl="0" indent="-304831" algn="l" defTabSz="91449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List / Futura PT Book</a:t>
            </a:r>
          </a:p>
          <a:p>
            <a:pPr marL="304831" marR="0" lvl="0" indent="-304831" algn="l" defTabSz="91449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List / Futura PT Book</a:t>
            </a:r>
          </a:p>
        </p:txBody>
      </p:sp>
      <p:sp>
        <p:nvSpPr>
          <p:cNvPr id="2" name="Text Placeholder 11">
            <a:extLst>
              <a:ext uri="{FF2B5EF4-FFF2-40B4-BE49-F238E27FC236}">
                <a16:creationId xmlns:a16="http://schemas.microsoft.com/office/drawing/2014/main" id="{E6264C2F-5B8C-0B83-5530-EB09EC49F66B}"/>
              </a:ext>
            </a:extLst>
          </p:cNvPr>
          <p:cNvSpPr>
            <a:spLocks noGrp="1"/>
          </p:cNvSpPr>
          <p:nvPr>
            <p:ph type="body" sz="quarter" idx="12" hasCustomPrompt="1"/>
          </p:nvPr>
        </p:nvSpPr>
        <p:spPr>
          <a:xfrm>
            <a:off x="5205642" y="2582072"/>
            <a:ext cx="4432516" cy="413593"/>
          </a:xfrm>
          <a:noFill/>
        </p:spPr>
        <p:txBody>
          <a:bodyPr lIns="274320" anchor="t">
            <a:noAutofit/>
          </a:bodyPr>
          <a:lstStyle>
            <a:lvl1pPr marL="0" indent="0" algn="l">
              <a:buNone/>
              <a:defRPr sz="2400" b="0" i="0">
                <a:solidFill>
                  <a:srgbClr val="F5E9D2"/>
                </a:solidFill>
                <a:latin typeface="Futura PT Medium" panose="020B0502020204020303" pitchFamily="34" charset="77"/>
              </a:defRPr>
            </a:lvl1pPr>
            <a:lvl2pPr marL="457246" indent="0">
              <a:buNone/>
              <a:defRPr b="0" i="0">
                <a:solidFill>
                  <a:srgbClr val="E6C384"/>
                </a:solidFill>
                <a:latin typeface="Futura PT Medium" panose="020B0502020204020303" pitchFamily="34" charset="77"/>
              </a:defRPr>
            </a:lvl2pPr>
            <a:lvl3pPr marL="914492" indent="0">
              <a:buNone/>
              <a:defRPr b="0" i="0">
                <a:solidFill>
                  <a:srgbClr val="E6C384"/>
                </a:solidFill>
                <a:latin typeface="Futura PT Medium" panose="020B0502020204020303" pitchFamily="34" charset="77"/>
              </a:defRPr>
            </a:lvl3pPr>
            <a:lvl4pPr marL="1371738" indent="0">
              <a:buNone/>
              <a:defRPr b="0" i="0">
                <a:solidFill>
                  <a:srgbClr val="E6C384"/>
                </a:solidFill>
                <a:latin typeface="Futura PT Medium" panose="020B0502020204020303" pitchFamily="34" charset="77"/>
              </a:defRPr>
            </a:lvl4pPr>
            <a:lvl5pPr marL="1828983" indent="0">
              <a:buNone/>
              <a:defRPr b="0" i="0">
                <a:solidFill>
                  <a:srgbClr val="E6C384"/>
                </a:solidFill>
                <a:latin typeface="Futura PT Medium" panose="020B0502020204020303" pitchFamily="34" charset="77"/>
              </a:defRPr>
            </a:lvl5pPr>
          </a:lstStyle>
          <a:p>
            <a:pPr lvl="0"/>
            <a:r>
              <a:rPr lang="en-US"/>
              <a:t>SUB TITLE / FUTURA PT MEDIUM</a:t>
            </a:r>
          </a:p>
        </p:txBody>
      </p:sp>
      <p:sp>
        <p:nvSpPr>
          <p:cNvPr id="3" name="Text Placeholder 13">
            <a:extLst>
              <a:ext uri="{FF2B5EF4-FFF2-40B4-BE49-F238E27FC236}">
                <a16:creationId xmlns:a16="http://schemas.microsoft.com/office/drawing/2014/main" id="{2E31E575-25A6-95E9-DBF4-BAED45107ECB}"/>
              </a:ext>
            </a:extLst>
          </p:cNvPr>
          <p:cNvSpPr>
            <a:spLocks noGrp="1"/>
          </p:cNvSpPr>
          <p:nvPr>
            <p:ph type="body" sz="quarter" idx="13" hasCustomPrompt="1"/>
          </p:nvPr>
        </p:nvSpPr>
        <p:spPr>
          <a:xfrm>
            <a:off x="5205642" y="3299121"/>
            <a:ext cx="4432517" cy="2304213"/>
          </a:xfrm>
        </p:spPr>
        <p:txBody>
          <a:bodyPr lIns="457200">
            <a:normAutofit/>
          </a:bodyPr>
          <a:lstStyle>
            <a:lvl1pPr marL="304831" marR="0" indent="-304831" algn="l" defTabSz="914492" rtl="0" eaLnBrk="1" fontAlgn="auto" latinLnBrk="0" hangingPunct="1">
              <a:lnSpc>
                <a:spcPct val="90000"/>
              </a:lnSpc>
              <a:spcBef>
                <a:spcPts val="1000"/>
              </a:spcBef>
              <a:spcAft>
                <a:spcPts val="0"/>
              </a:spcAft>
              <a:buClrTx/>
              <a:buSzTx/>
              <a:buFont typeface="Arial" panose="020B0604020202020204" pitchFamily="34" charset="0"/>
              <a:buChar char="•"/>
              <a:tabLst/>
              <a:defRPr sz="2133" b="0" i="0">
                <a:solidFill>
                  <a:schemeClr val="bg1"/>
                </a:solidFill>
                <a:latin typeface="Futura PT Book" panose="020B0502020204020303" pitchFamily="34" charset="77"/>
              </a:defRPr>
            </a:lvl1pPr>
          </a:lstStyle>
          <a:p>
            <a:pPr lvl="0"/>
            <a:r>
              <a:rPr lang="en-US"/>
              <a:t>List / Futura PT Book</a:t>
            </a:r>
          </a:p>
          <a:p>
            <a:pPr marL="304831" marR="0" lvl="0" indent="-304831" algn="l" defTabSz="91449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List / Futura PT Book</a:t>
            </a:r>
          </a:p>
          <a:p>
            <a:pPr marL="304831" marR="0" lvl="0" indent="-304831" algn="l" defTabSz="91449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List / Futura PT Book</a:t>
            </a:r>
          </a:p>
          <a:p>
            <a:pPr lvl="0"/>
            <a:endParaRPr lang="en-US"/>
          </a:p>
        </p:txBody>
      </p:sp>
    </p:spTree>
    <p:extLst>
      <p:ext uri="{BB962C8B-B14F-4D97-AF65-F5344CB8AC3E}">
        <p14:creationId xmlns:p14="http://schemas.microsoft.com/office/powerpoint/2010/main" val="31447984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F083B8-A6B4-204E-720C-D164EF672250}"/>
              </a:ext>
            </a:extLst>
          </p:cNvPr>
          <p:cNvPicPr>
            <a:picLocks noChangeAspect="1"/>
          </p:cNvPicPr>
          <p:nvPr userDrawn="1"/>
        </p:nvPicPr>
        <p:blipFill>
          <a:blip r:embed="rId2"/>
          <a:srcRect/>
          <a:stretch/>
        </p:blipFill>
        <p:spPr>
          <a:xfrm>
            <a:off x="0" y="1377"/>
            <a:ext cx="12192000" cy="6858000"/>
          </a:xfrm>
          <a:prstGeom prst="rect">
            <a:avLst/>
          </a:prstGeom>
        </p:spPr>
      </p:pic>
      <p:sp>
        <p:nvSpPr>
          <p:cNvPr id="13" name="Picture Placeholder 12">
            <a:extLst>
              <a:ext uri="{FF2B5EF4-FFF2-40B4-BE49-F238E27FC236}">
                <a16:creationId xmlns:a16="http://schemas.microsoft.com/office/drawing/2014/main" id="{2AAE39F7-BFA4-F7CD-3EB4-837928AD6AE5}"/>
              </a:ext>
            </a:extLst>
          </p:cNvPr>
          <p:cNvSpPr>
            <a:spLocks noGrp="1"/>
          </p:cNvSpPr>
          <p:nvPr>
            <p:ph type="pic" sz="quarter" idx="11" hasCustomPrompt="1"/>
          </p:nvPr>
        </p:nvSpPr>
        <p:spPr>
          <a:xfrm>
            <a:off x="6812099" y="-9676"/>
            <a:ext cx="5395400" cy="6898672"/>
          </a:xfrm>
          <a:custGeom>
            <a:avLst/>
            <a:gdLst>
              <a:gd name="connsiteX0" fmla="*/ 0 w 8785603"/>
              <a:gd name="connsiteY0" fmla="*/ 10287000 h 10287000"/>
              <a:gd name="connsiteX1" fmla="*/ 0 w 8785603"/>
              <a:gd name="connsiteY1" fmla="*/ 0 h 10287000"/>
              <a:gd name="connsiteX2" fmla="*/ 8785603 w 8785603"/>
              <a:gd name="connsiteY2" fmla="*/ 0 h 10287000"/>
              <a:gd name="connsiteX3" fmla="*/ 8785603 w 8785603"/>
              <a:gd name="connsiteY3" fmla="*/ 10287000 h 10287000"/>
              <a:gd name="connsiteX4" fmla="*/ 0 w 8785603"/>
              <a:gd name="connsiteY4" fmla="*/ 10287000 h 10287000"/>
              <a:gd name="connsiteX0" fmla="*/ 5718875 w 8785603"/>
              <a:gd name="connsiteY0" fmla="*/ 10302498 h 10302498"/>
              <a:gd name="connsiteX1" fmla="*/ 0 w 8785603"/>
              <a:gd name="connsiteY1" fmla="*/ 0 h 10302498"/>
              <a:gd name="connsiteX2" fmla="*/ 8785603 w 8785603"/>
              <a:gd name="connsiteY2" fmla="*/ 0 h 10302498"/>
              <a:gd name="connsiteX3" fmla="*/ 8785603 w 8785603"/>
              <a:gd name="connsiteY3" fmla="*/ 10287000 h 10302498"/>
              <a:gd name="connsiteX4" fmla="*/ 5718875 w 8785603"/>
              <a:gd name="connsiteY4" fmla="*/ 10302498 h 10302498"/>
              <a:gd name="connsiteX0" fmla="*/ 5610387 w 8677115"/>
              <a:gd name="connsiteY0" fmla="*/ 10302498 h 10302498"/>
              <a:gd name="connsiteX1" fmla="*/ 0 w 8677115"/>
              <a:gd name="connsiteY1" fmla="*/ 15499 h 10302498"/>
              <a:gd name="connsiteX2" fmla="*/ 8677115 w 8677115"/>
              <a:gd name="connsiteY2" fmla="*/ 0 h 10302498"/>
              <a:gd name="connsiteX3" fmla="*/ 8677115 w 8677115"/>
              <a:gd name="connsiteY3" fmla="*/ 10287000 h 10302498"/>
              <a:gd name="connsiteX4" fmla="*/ 5610387 w 8677115"/>
              <a:gd name="connsiteY4" fmla="*/ 10302498 h 10302498"/>
              <a:gd name="connsiteX0" fmla="*/ 4293031 w 8677115"/>
              <a:gd name="connsiteY0" fmla="*/ 10302498 h 10302498"/>
              <a:gd name="connsiteX1" fmla="*/ 0 w 8677115"/>
              <a:gd name="connsiteY1" fmla="*/ 15499 h 10302498"/>
              <a:gd name="connsiteX2" fmla="*/ 8677115 w 8677115"/>
              <a:gd name="connsiteY2" fmla="*/ 0 h 10302498"/>
              <a:gd name="connsiteX3" fmla="*/ 8677115 w 8677115"/>
              <a:gd name="connsiteY3" fmla="*/ 10287000 h 10302498"/>
              <a:gd name="connsiteX4" fmla="*/ 4293031 w 8677115"/>
              <a:gd name="connsiteY4" fmla="*/ 10302498 h 10302498"/>
              <a:gd name="connsiteX0" fmla="*/ 3766089 w 8150173"/>
              <a:gd name="connsiteY0" fmla="*/ 10317995 h 10317995"/>
              <a:gd name="connsiteX1" fmla="*/ 0 w 8150173"/>
              <a:gd name="connsiteY1" fmla="*/ 0 h 10317995"/>
              <a:gd name="connsiteX2" fmla="*/ 8150173 w 8150173"/>
              <a:gd name="connsiteY2" fmla="*/ 15497 h 10317995"/>
              <a:gd name="connsiteX3" fmla="*/ 8150173 w 8150173"/>
              <a:gd name="connsiteY3" fmla="*/ 10302497 h 10317995"/>
              <a:gd name="connsiteX4" fmla="*/ 3766089 w 8150173"/>
              <a:gd name="connsiteY4" fmla="*/ 10317995 h 10317995"/>
              <a:gd name="connsiteX0" fmla="*/ 3766089 w 8165671"/>
              <a:gd name="connsiteY0" fmla="*/ 10317995 h 10317995"/>
              <a:gd name="connsiteX1" fmla="*/ 0 w 8165671"/>
              <a:gd name="connsiteY1" fmla="*/ 0 h 10317995"/>
              <a:gd name="connsiteX2" fmla="*/ 8150173 w 8165671"/>
              <a:gd name="connsiteY2" fmla="*/ 15497 h 10317995"/>
              <a:gd name="connsiteX3" fmla="*/ 8165671 w 8165671"/>
              <a:gd name="connsiteY3" fmla="*/ 10286998 h 10317995"/>
              <a:gd name="connsiteX4" fmla="*/ 3766089 w 8165671"/>
              <a:gd name="connsiteY4" fmla="*/ 10317995 h 10317995"/>
              <a:gd name="connsiteX0" fmla="*/ 3936570 w 8165671"/>
              <a:gd name="connsiteY0" fmla="*/ 10116517 h 10286998"/>
              <a:gd name="connsiteX1" fmla="*/ 0 w 8165671"/>
              <a:gd name="connsiteY1" fmla="*/ 0 h 10286998"/>
              <a:gd name="connsiteX2" fmla="*/ 8150173 w 8165671"/>
              <a:gd name="connsiteY2" fmla="*/ 15497 h 10286998"/>
              <a:gd name="connsiteX3" fmla="*/ 8165671 w 8165671"/>
              <a:gd name="connsiteY3" fmla="*/ 10286998 h 10286998"/>
              <a:gd name="connsiteX4" fmla="*/ 3936570 w 8165671"/>
              <a:gd name="connsiteY4" fmla="*/ 10116517 h 10286998"/>
              <a:gd name="connsiteX0" fmla="*/ 3766089 w 8165671"/>
              <a:gd name="connsiteY0" fmla="*/ 10333494 h 10333494"/>
              <a:gd name="connsiteX1" fmla="*/ 0 w 8165671"/>
              <a:gd name="connsiteY1" fmla="*/ 0 h 10333494"/>
              <a:gd name="connsiteX2" fmla="*/ 8150173 w 8165671"/>
              <a:gd name="connsiteY2" fmla="*/ 15497 h 10333494"/>
              <a:gd name="connsiteX3" fmla="*/ 8165671 w 8165671"/>
              <a:gd name="connsiteY3" fmla="*/ 10286998 h 10333494"/>
              <a:gd name="connsiteX4" fmla="*/ 3766089 w 8165671"/>
              <a:gd name="connsiteY4" fmla="*/ 10333494 h 10333494"/>
              <a:gd name="connsiteX0" fmla="*/ 3853176 w 8165671"/>
              <a:gd name="connsiteY0" fmla="*/ 10304465 h 10304465"/>
              <a:gd name="connsiteX1" fmla="*/ 0 w 8165671"/>
              <a:gd name="connsiteY1" fmla="*/ 0 h 10304465"/>
              <a:gd name="connsiteX2" fmla="*/ 8150173 w 8165671"/>
              <a:gd name="connsiteY2" fmla="*/ 15497 h 10304465"/>
              <a:gd name="connsiteX3" fmla="*/ 8165671 w 8165671"/>
              <a:gd name="connsiteY3" fmla="*/ 10286998 h 10304465"/>
              <a:gd name="connsiteX4" fmla="*/ 3853176 w 8165671"/>
              <a:gd name="connsiteY4" fmla="*/ 10304465 h 10304465"/>
              <a:gd name="connsiteX0" fmla="*/ 3780604 w 8093099"/>
              <a:gd name="connsiteY0" fmla="*/ 10318979 h 10318979"/>
              <a:gd name="connsiteX1" fmla="*/ 0 w 8093099"/>
              <a:gd name="connsiteY1" fmla="*/ 0 h 10318979"/>
              <a:gd name="connsiteX2" fmla="*/ 8077601 w 8093099"/>
              <a:gd name="connsiteY2" fmla="*/ 30011 h 10318979"/>
              <a:gd name="connsiteX3" fmla="*/ 8093099 w 8093099"/>
              <a:gd name="connsiteY3" fmla="*/ 10301512 h 10318979"/>
              <a:gd name="connsiteX4" fmla="*/ 3780604 w 8093099"/>
              <a:gd name="connsiteY4" fmla="*/ 10318979 h 10318979"/>
              <a:gd name="connsiteX0" fmla="*/ 3737062 w 8093099"/>
              <a:gd name="connsiteY0" fmla="*/ 10348008 h 10348008"/>
              <a:gd name="connsiteX1" fmla="*/ 0 w 8093099"/>
              <a:gd name="connsiteY1" fmla="*/ 0 h 10348008"/>
              <a:gd name="connsiteX2" fmla="*/ 8077601 w 8093099"/>
              <a:gd name="connsiteY2" fmla="*/ 30011 h 10348008"/>
              <a:gd name="connsiteX3" fmla="*/ 8093099 w 8093099"/>
              <a:gd name="connsiteY3" fmla="*/ 10301512 h 10348008"/>
              <a:gd name="connsiteX4" fmla="*/ 3737062 w 8093099"/>
              <a:gd name="connsiteY4" fmla="*/ 10348008 h 1034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3099" h="10348008">
                <a:moveTo>
                  <a:pt x="3737062" y="10348008"/>
                </a:moveTo>
                <a:lnTo>
                  <a:pt x="0" y="0"/>
                </a:lnTo>
                <a:lnTo>
                  <a:pt x="8077601" y="30011"/>
                </a:lnTo>
                <a:lnTo>
                  <a:pt x="8093099" y="10301512"/>
                </a:lnTo>
                <a:lnTo>
                  <a:pt x="3737062" y="10348008"/>
                </a:lnTo>
                <a:close/>
              </a:path>
            </a:pathLst>
          </a:custGeom>
          <a:gradFill flip="none" rotWithShape="1">
            <a:gsLst>
              <a:gs pos="56000">
                <a:schemeClr val="accent1">
                  <a:lumMod val="0"/>
                  <a:lumOff val="100000"/>
                  <a:alpha val="0"/>
                </a:schemeClr>
              </a:gs>
              <a:gs pos="100000">
                <a:schemeClr val="tx1"/>
              </a:gs>
            </a:gsLst>
            <a:lin ang="5400000" scaled="1"/>
            <a:tileRect/>
          </a:gradFill>
        </p:spPr>
        <p:txBody>
          <a:bodyPr anchor="ctr"/>
          <a:lstStyle>
            <a:lvl1pPr marL="0" indent="0" algn="ctr">
              <a:buNone/>
              <a:defRPr/>
            </a:lvl1pPr>
          </a:lstStyle>
          <a:p>
            <a:r>
              <a:rPr lang="en-US"/>
              <a:t>INSERT PICTURE</a:t>
            </a:r>
          </a:p>
        </p:txBody>
      </p:sp>
      <p:sp>
        <p:nvSpPr>
          <p:cNvPr id="2" name="Title 1">
            <a:extLst>
              <a:ext uri="{FF2B5EF4-FFF2-40B4-BE49-F238E27FC236}">
                <a16:creationId xmlns:a16="http://schemas.microsoft.com/office/drawing/2014/main" id="{93F5BC7A-F694-4DDB-4C69-AC62C0DC5C64}"/>
              </a:ext>
            </a:extLst>
          </p:cNvPr>
          <p:cNvSpPr>
            <a:spLocks noGrp="1"/>
          </p:cNvSpPr>
          <p:nvPr>
            <p:ph type="title" hasCustomPrompt="1"/>
          </p:nvPr>
        </p:nvSpPr>
        <p:spPr>
          <a:xfrm>
            <a:off x="331922" y="1578212"/>
            <a:ext cx="6244725" cy="828097"/>
          </a:xfrm>
          <a:noFill/>
        </p:spPr>
        <p:txBody>
          <a:bodyPr anchor="t">
            <a:normAutofit/>
          </a:bodyPr>
          <a:lstStyle>
            <a:lvl1pPr algn="l">
              <a:defRPr sz="4400" b="1" i="0" spc="-100">
                <a:gradFill flip="none" rotWithShape="1">
                  <a:gsLst>
                    <a:gs pos="63000">
                      <a:srgbClr val="FFDB94"/>
                    </a:gs>
                    <a:gs pos="54000">
                      <a:srgbClr val="E6C384"/>
                    </a:gs>
                    <a:gs pos="73000">
                      <a:srgbClr val="9A8152"/>
                    </a:gs>
                    <a:gs pos="36000">
                      <a:srgbClr val="9A8152"/>
                    </a:gs>
                  </a:gsLst>
                  <a:lin ang="16200000" scaled="1"/>
                  <a:tileRect/>
                </a:gradFill>
                <a:latin typeface="Futura PT Demi" panose="020B0502020204020303" pitchFamily="34" charset="77"/>
              </a:defRPr>
            </a:lvl1pPr>
          </a:lstStyle>
          <a:p>
            <a:r>
              <a:rPr lang="en-US"/>
              <a:t>TITLE/FUTURA PT DEMI</a:t>
            </a:r>
          </a:p>
        </p:txBody>
      </p:sp>
      <p:sp>
        <p:nvSpPr>
          <p:cNvPr id="3" name="Text Placeholder 11">
            <a:extLst>
              <a:ext uri="{FF2B5EF4-FFF2-40B4-BE49-F238E27FC236}">
                <a16:creationId xmlns:a16="http://schemas.microsoft.com/office/drawing/2014/main" id="{F93F4D1F-E934-853B-5C03-3D828E54004B}"/>
              </a:ext>
            </a:extLst>
          </p:cNvPr>
          <p:cNvSpPr>
            <a:spLocks noGrp="1"/>
          </p:cNvSpPr>
          <p:nvPr>
            <p:ph type="body" sz="quarter" idx="10" hasCustomPrompt="1"/>
          </p:nvPr>
        </p:nvSpPr>
        <p:spPr>
          <a:xfrm>
            <a:off x="331922" y="2417484"/>
            <a:ext cx="6244725" cy="413593"/>
          </a:xfrm>
          <a:noFill/>
        </p:spPr>
        <p:txBody>
          <a:bodyPr lIns="274320" anchor="t">
            <a:noAutofit/>
          </a:bodyPr>
          <a:lstStyle>
            <a:lvl1pPr marL="0" indent="0" algn="l">
              <a:buNone/>
              <a:defRPr sz="2933" b="0" i="0" spc="0">
                <a:solidFill>
                  <a:srgbClr val="F5E9D2"/>
                </a:solidFill>
                <a:latin typeface="Futura PT Medium" panose="020B0502020204020303" pitchFamily="34" charset="77"/>
              </a:defRPr>
            </a:lvl1pPr>
            <a:lvl2pPr marL="457246" indent="0">
              <a:buNone/>
              <a:defRPr b="0" i="0">
                <a:solidFill>
                  <a:srgbClr val="E6C384"/>
                </a:solidFill>
                <a:latin typeface="Futura PT Medium" panose="020B0502020204020303" pitchFamily="34" charset="77"/>
              </a:defRPr>
            </a:lvl2pPr>
            <a:lvl3pPr marL="914492" indent="0">
              <a:buNone/>
              <a:defRPr b="0" i="0">
                <a:solidFill>
                  <a:srgbClr val="E6C384"/>
                </a:solidFill>
                <a:latin typeface="Futura PT Medium" panose="020B0502020204020303" pitchFamily="34" charset="77"/>
              </a:defRPr>
            </a:lvl3pPr>
            <a:lvl4pPr marL="1371738" indent="0">
              <a:buNone/>
              <a:defRPr b="0" i="0">
                <a:solidFill>
                  <a:srgbClr val="E6C384"/>
                </a:solidFill>
                <a:latin typeface="Futura PT Medium" panose="020B0502020204020303" pitchFamily="34" charset="77"/>
              </a:defRPr>
            </a:lvl4pPr>
            <a:lvl5pPr marL="1828983" indent="0">
              <a:buNone/>
              <a:defRPr b="0" i="0">
                <a:solidFill>
                  <a:srgbClr val="E6C384"/>
                </a:solidFill>
                <a:latin typeface="Futura PT Medium" panose="020B0502020204020303" pitchFamily="34" charset="77"/>
              </a:defRPr>
            </a:lvl5pPr>
          </a:lstStyle>
          <a:p>
            <a:pPr lvl="0"/>
            <a:r>
              <a:rPr lang="en-US"/>
              <a:t>SUB TITLE / FUTURA PT MEDIUM</a:t>
            </a:r>
          </a:p>
        </p:txBody>
      </p:sp>
      <p:sp>
        <p:nvSpPr>
          <p:cNvPr id="4" name="Text Placeholder 13">
            <a:extLst>
              <a:ext uri="{FF2B5EF4-FFF2-40B4-BE49-F238E27FC236}">
                <a16:creationId xmlns:a16="http://schemas.microsoft.com/office/drawing/2014/main" id="{78FBB559-ADC4-1CC7-C588-082995CDFA2B}"/>
              </a:ext>
            </a:extLst>
          </p:cNvPr>
          <p:cNvSpPr>
            <a:spLocks noGrp="1"/>
          </p:cNvSpPr>
          <p:nvPr>
            <p:ph type="body" sz="quarter" idx="12" hasCustomPrompt="1"/>
          </p:nvPr>
        </p:nvSpPr>
        <p:spPr>
          <a:xfrm>
            <a:off x="331920" y="2958304"/>
            <a:ext cx="6244725" cy="2304213"/>
          </a:xfrm>
        </p:spPr>
        <p:txBody>
          <a:bodyPr lIns="457200">
            <a:normAutofit/>
          </a:bodyPr>
          <a:lstStyle>
            <a:lvl1pPr marL="304831" marR="0" indent="-304831" algn="l" defTabSz="914492" rtl="0" eaLnBrk="1" fontAlgn="auto" latinLnBrk="0" hangingPunct="1">
              <a:lnSpc>
                <a:spcPct val="90000"/>
              </a:lnSpc>
              <a:spcBef>
                <a:spcPts val="1000"/>
              </a:spcBef>
              <a:spcAft>
                <a:spcPts val="0"/>
              </a:spcAft>
              <a:buClrTx/>
              <a:buSzTx/>
              <a:buFont typeface="Arial" panose="020B0604020202020204" pitchFamily="34" charset="0"/>
              <a:buChar char="•"/>
              <a:tabLst/>
              <a:defRPr sz="2667" b="0" i="0">
                <a:solidFill>
                  <a:schemeClr val="bg1"/>
                </a:solidFill>
                <a:latin typeface="Futura PT Book" panose="020B0502020204020303" pitchFamily="34" charset="77"/>
              </a:defRPr>
            </a:lvl1pPr>
          </a:lstStyle>
          <a:p>
            <a:pPr lvl="0"/>
            <a:r>
              <a:rPr lang="en-US"/>
              <a:t>List / Futura PT Book</a:t>
            </a:r>
          </a:p>
          <a:p>
            <a:pPr marL="304831" marR="0" lvl="0" indent="-304831" algn="l" defTabSz="91449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List / Futura PT Book</a:t>
            </a:r>
          </a:p>
          <a:p>
            <a:pPr marL="304831" marR="0" lvl="0" indent="-304831" algn="l" defTabSz="914492"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List / Futura PT Book</a:t>
            </a:r>
          </a:p>
        </p:txBody>
      </p:sp>
    </p:spTree>
    <p:extLst>
      <p:ext uri="{BB962C8B-B14F-4D97-AF65-F5344CB8AC3E}">
        <p14:creationId xmlns:p14="http://schemas.microsoft.com/office/powerpoint/2010/main" val="3101467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F083B8-A6B4-204E-720C-D164EF672250}"/>
              </a:ext>
            </a:extLst>
          </p:cNvPr>
          <p:cNvPicPr>
            <a:picLocks noChangeAspect="1"/>
          </p:cNvPicPr>
          <p:nvPr userDrawn="1"/>
        </p:nvPicPr>
        <p:blipFill>
          <a:blip r:embed="rId2"/>
          <a:srcRect/>
          <a:stretch/>
        </p:blipFill>
        <p:spPr>
          <a:xfrm>
            <a:off x="0" y="1377"/>
            <a:ext cx="12192000" cy="6858000"/>
          </a:xfrm>
          <a:prstGeom prst="rect">
            <a:avLst/>
          </a:prstGeom>
        </p:spPr>
      </p:pic>
      <p:sp>
        <p:nvSpPr>
          <p:cNvPr id="7" name="Title 1">
            <a:extLst>
              <a:ext uri="{FF2B5EF4-FFF2-40B4-BE49-F238E27FC236}">
                <a16:creationId xmlns:a16="http://schemas.microsoft.com/office/drawing/2014/main" id="{91D45742-18F9-5162-AC62-18B33D0FAD76}"/>
              </a:ext>
            </a:extLst>
          </p:cNvPr>
          <p:cNvSpPr>
            <a:spLocks noGrp="1"/>
          </p:cNvSpPr>
          <p:nvPr>
            <p:ph type="title" hasCustomPrompt="1"/>
          </p:nvPr>
        </p:nvSpPr>
        <p:spPr>
          <a:xfrm>
            <a:off x="733588" y="3954649"/>
            <a:ext cx="6457627" cy="828097"/>
          </a:xfrm>
          <a:noFill/>
        </p:spPr>
        <p:txBody>
          <a:bodyPr anchor="b">
            <a:noAutofit/>
          </a:bodyPr>
          <a:lstStyle>
            <a:lvl1pPr algn="l">
              <a:defRPr sz="4800" b="1" i="0" spc="-100">
                <a:gradFill flip="none" rotWithShape="1">
                  <a:gsLst>
                    <a:gs pos="63000">
                      <a:srgbClr val="FFDB94"/>
                    </a:gs>
                    <a:gs pos="54000">
                      <a:srgbClr val="E6C384"/>
                    </a:gs>
                    <a:gs pos="73000">
                      <a:srgbClr val="9A8152"/>
                    </a:gs>
                    <a:gs pos="36000">
                      <a:srgbClr val="9A8152"/>
                    </a:gs>
                  </a:gsLst>
                  <a:lin ang="16200000" scaled="1"/>
                  <a:tileRect/>
                </a:gradFill>
                <a:latin typeface="Futura PT Demi" panose="020B0502020204020303" pitchFamily="34" charset="77"/>
              </a:defRPr>
            </a:lvl1pPr>
          </a:lstStyle>
          <a:p>
            <a:r>
              <a:rPr lang="en-US"/>
              <a:t>FIRST NAME</a:t>
            </a:r>
            <a:br>
              <a:rPr lang="en-US"/>
            </a:br>
            <a:r>
              <a:rPr lang="en-US"/>
              <a:t>LAST NAME</a:t>
            </a:r>
          </a:p>
        </p:txBody>
      </p:sp>
      <p:cxnSp>
        <p:nvCxnSpPr>
          <p:cNvPr id="9" name="Straight Connector 8">
            <a:extLst>
              <a:ext uri="{FF2B5EF4-FFF2-40B4-BE49-F238E27FC236}">
                <a16:creationId xmlns:a16="http://schemas.microsoft.com/office/drawing/2014/main" id="{D5D8655D-3982-B26F-46CE-D2315D350E53}"/>
              </a:ext>
            </a:extLst>
          </p:cNvPr>
          <p:cNvCxnSpPr>
            <a:cxnSpLocks/>
          </p:cNvCxnSpPr>
          <p:nvPr userDrawn="1"/>
        </p:nvCxnSpPr>
        <p:spPr>
          <a:xfrm flipH="1">
            <a:off x="836910" y="4763373"/>
            <a:ext cx="6354305" cy="0"/>
          </a:xfrm>
          <a:prstGeom prst="line">
            <a:avLst/>
          </a:prstGeom>
          <a:ln w="53975" cap="sq">
            <a:gradFill flip="none" rotWithShape="1">
              <a:gsLst>
                <a:gs pos="1000">
                  <a:schemeClr val="accent1">
                    <a:lumMod val="0"/>
                    <a:lumOff val="100000"/>
                    <a:alpha val="0"/>
                  </a:schemeClr>
                </a:gs>
                <a:gs pos="65000">
                  <a:srgbClr val="E6C384"/>
                </a:gs>
                <a:gs pos="34000">
                  <a:srgbClr val="8A7751"/>
                </a:gs>
                <a:gs pos="83000">
                  <a:srgbClr val="6D5E40"/>
                </a:gs>
                <a:gs pos="100000">
                  <a:srgbClr val="AE956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8106DC57-0250-4662-B404-51F5E2FA0DD1}"/>
              </a:ext>
            </a:extLst>
          </p:cNvPr>
          <p:cNvSpPr>
            <a:spLocks noGrp="1"/>
          </p:cNvSpPr>
          <p:nvPr>
            <p:ph type="body" sz="quarter" idx="10" hasCustomPrompt="1"/>
          </p:nvPr>
        </p:nvSpPr>
        <p:spPr>
          <a:xfrm>
            <a:off x="733588" y="4957610"/>
            <a:ext cx="6457626" cy="664028"/>
          </a:xfrm>
          <a:noFill/>
        </p:spPr>
        <p:txBody>
          <a:bodyPr lIns="182880" anchor="t">
            <a:noAutofit/>
          </a:bodyPr>
          <a:lstStyle>
            <a:lvl1pPr marL="0" indent="0" algn="l">
              <a:lnSpc>
                <a:spcPct val="60000"/>
              </a:lnSpc>
              <a:buNone/>
              <a:defRPr sz="2933" b="0" i="0">
                <a:solidFill>
                  <a:srgbClr val="F5E9D2"/>
                </a:solidFill>
                <a:latin typeface="Futura PT Book" panose="020B0502020204020303" pitchFamily="34" charset="77"/>
              </a:defRPr>
            </a:lvl1pPr>
            <a:lvl2pPr marL="457246" indent="0">
              <a:buNone/>
              <a:defRPr b="0" i="0">
                <a:solidFill>
                  <a:srgbClr val="E6C384"/>
                </a:solidFill>
                <a:latin typeface="Futura PT Medium" panose="020B0502020204020303" pitchFamily="34" charset="77"/>
              </a:defRPr>
            </a:lvl2pPr>
            <a:lvl3pPr marL="914492" indent="0">
              <a:buNone/>
              <a:defRPr b="0" i="0">
                <a:solidFill>
                  <a:srgbClr val="E6C384"/>
                </a:solidFill>
                <a:latin typeface="Futura PT Medium" panose="020B0502020204020303" pitchFamily="34" charset="77"/>
              </a:defRPr>
            </a:lvl3pPr>
            <a:lvl4pPr marL="1371738" indent="0">
              <a:buNone/>
              <a:defRPr b="0" i="0">
                <a:solidFill>
                  <a:srgbClr val="E6C384"/>
                </a:solidFill>
                <a:latin typeface="Futura PT Medium" panose="020B0502020204020303" pitchFamily="34" charset="77"/>
              </a:defRPr>
            </a:lvl4pPr>
            <a:lvl5pPr marL="1828983" indent="0">
              <a:buNone/>
              <a:defRPr b="0" i="0">
                <a:solidFill>
                  <a:srgbClr val="E6C384"/>
                </a:solidFill>
                <a:latin typeface="Futura PT Medium" panose="020B0502020204020303" pitchFamily="34" charset="77"/>
              </a:defRPr>
            </a:lvl5pPr>
          </a:lstStyle>
          <a:p>
            <a:pPr lvl="0"/>
            <a:r>
              <a:rPr lang="en-US"/>
              <a:t>TITLE</a:t>
            </a:r>
          </a:p>
          <a:p>
            <a:pPr lvl="0"/>
            <a:r>
              <a:rPr lang="en-US"/>
              <a:t>COMPANY</a:t>
            </a:r>
          </a:p>
        </p:txBody>
      </p:sp>
      <p:sp>
        <p:nvSpPr>
          <p:cNvPr id="13" name="Picture Placeholder 12">
            <a:extLst>
              <a:ext uri="{FF2B5EF4-FFF2-40B4-BE49-F238E27FC236}">
                <a16:creationId xmlns:a16="http://schemas.microsoft.com/office/drawing/2014/main" id="{2AAE39F7-BFA4-F7CD-3EB4-837928AD6AE5}"/>
              </a:ext>
            </a:extLst>
          </p:cNvPr>
          <p:cNvSpPr>
            <a:spLocks noGrp="1"/>
          </p:cNvSpPr>
          <p:nvPr>
            <p:ph type="pic" sz="quarter" idx="11" hasCustomPrompt="1"/>
          </p:nvPr>
        </p:nvSpPr>
        <p:spPr>
          <a:xfrm>
            <a:off x="6812099" y="-9676"/>
            <a:ext cx="5395400" cy="6898672"/>
          </a:xfrm>
          <a:custGeom>
            <a:avLst/>
            <a:gdLst>
              <a:gd name="connsiteX0" fmla="*/ 0 w 8785603"/>
              <a:gd name="connsiteY0" fmla="*/ 10287000 h 10287000"/>
              <a:gd name="connsiteX1" fmla="*/ 0 w 8785603"/>
              <a:gd name="connsiteY1" fmla="*/ 0 h 10287000"/>
              <a:gd name="connsiteX2" fmla="*/ 8785603 w 8785603"/>
              <a:gd name="connsiteY2" fmla="*/ 0 h 10287000"/>
              <a:gd name="connsiteX3" fmla="*/ 8785603 w 8785603"/>
              <a:gd name="connsiteY3" fmla="*/ 10287000 h 10287000"/>
              <a:gd name="connsiteX4" fmla="*/ 0 w 8785603"/>
              <a:gd name="connsiteY4" fmla="*/ 10287000 h 10287000"/>
              <a:gd name="connsiteX0" fmla="*/ 5718875 w 8785603"/>
              <a:gd name="connsiteY0" fmla="*/ 10302498 h 10302498"/>
              <a:gd name="connsiteX1" fmla="*/ 0 w 8785603"/>
              <a:gd name="connsiteY1" fmla="*/ 0 h 10302498"/>
              <a:gd name="connsiteX2" fmla="*/ 8785603 w 8785603"/>
              <a:gd name="connsiteY2" fmla="*/ 0 h 10302498"/>
              <a:gd name="connsiteX3" fmla="*/ 8785603 w 8785603"/>
              <a:gd name="connsiteY3" fmla="*/ 10287000 h 10302498"/>
              <a:gd name="connsiteX4" fmla="*/ 5718875 w 8785603"/>
              <a:gd name="connsiteY4" fmla="*/ 10302498 h 10302498"/>
              <a:gd name="connsiteX0" fmla="*/ 5610387 w 8677115"/>
              <a:gd name="connsiteY0" fmla="*/ 10302498 h 10302498"/>
              <a:gd name="connsiteX1" fmla="*/ 0 w 8677115"/>
              <a:gd name="connsiteY1" fmla="*/ 15499 h 10302498"/>
              <a:gd name="connsiteX2" fmla="*/ 8677115 w 8677115"/>
              <a:gd name="connsiteY2" fmla="*/ 0 h 10302498"/>
              <a:gd name="connsiteX3" fmla="*/ 8677115 w 8677115"/>
              <a:gd name="connsiteY3" fmla="*/ 10287000 h 10302498"/>
              <a:gd name="connsiteX4" fmla="*/ 5610387 w 8677115"/>
              <a:gd name="connsiteY4" fmla="*/ 10302498 h 10302498"/>
              <a:gd name="connsiteX0" fmla="*/ 4293031 w 8677115"/>
              <a:gd name="connsiteY0" fmla="*/ 10302498 h 10302498"/>
              <a:gd name="connsiteX1" fmla="*/ 0 w 8677115"/>
              <a:gd name="connsiteY1" fmla="*/ 15499 h 10302498"/>
              <a:gd name="connsiteX2" fmla="*/ 8677115 w 8677115"/>
              <a:gd name="connsiteY2" fmla="*/ 0 h 10302498"/>
              <a:gd name="connsiteX3" fmla="*/ 8677115 w 8677115"/>
              <a:gd name="connsiteY3" fmla="*/ 10287000 h 10302498"/>
              <a:gd name="connsiteX4" fmla="*/ 4293031 w 8677115"/>
              <a:gd name="connsiteY4" fmla="*/ 10302498 h 10302498"/>
              <a:gd name="connsiteX0" fmla="*/ 3766089 w 8150173"/>
              <a:gd name="connsiteY0" fmla="*/ 10317995 h 10317995"/>
              <a:gd name="connsiteX1" fmla="*/ 0 w 8150173"/>
              <a:gd name="connsiteY1" fmla="*/ 0 h 10317995"/>
              <a:gd name="connsiteX2" fmla="*/ 8150173 w 8150173"/>
              <a:gd name="connsiteY2" fmla="*/ 15497 h 10317995"/>
              <a:gd name="connsiteX3" fmla="*/ 8150173 w 8150173"/>
              <a:gd name="connsiteY3" fmla="*/ 10302497 h 10317995"/>
              <a:gd name="connsiteX4" fmla="*/ 3766089 w 8150173"/>
              <a:gd name="connsiteY4" fmla="*/ 10317995 h 10317995"/>
              <a:gd name="connsiteX0" fmla="*/ 3766089 w 8165671"/>
              <a:gd name="connsiteY0" fmla="*/ 10317995 h 10317995"/>
              <a:gd name="connsiteX1" fmla="*/ 0 w 8165671"/>
              <a:gd name="connsiteY1" fmla="*/ 0 h 10317995"/>
              <a:gd name="connsiteX2" fmla="*/ 8150173 w 8165671"/>
              <a:gd name="connsiteY2" fmla="*/ 15497 h 10317995"/>
              <a:gd name="connsiteX3" fmla="*/ 8165671 w 8165671"/>
              <a:gd name="connsiteY3" fmla="*/ 10286998 h 10317995"/>
              <a:gd name="connsiteX4" fmla="*/ 3766089 w 8165671"/>
              <a:gd name="connsiteY4" fmla="*/ 10317995 h 10317995"/>
              <a:gd name="connsiteX0" fmla="*/ 3936570 w 8165671"/>
              <a:gd name="connsiteY0" fmla="*/ 10116517 h 10286998"/>
              <a:gd name="connsiteX1" fmla="*/ 0 w 8165671"/>
              <a:gd name="connsiteY1" fmla="*/ 0 h 10286998"/>
              <a:gd name="connsiteX2" fmla="*/ 8150173 w 8165671"/>
              <a:gd name="connsiteY2" fmla="*/ 15497 h 10286998"/>
              <a:gd name="connsiteX3" fmla="*/ 8165671 w 8165671"/>
              <a:gd name="connsiteY3" fmla="*/ 10286998 h 10286998"/>
              <a:gd name="connsiteX4" fmla="*/ 3936570 w 8165671"/>
              <a:gd name="connsiteY4" fmla="*/ 10116517 h 10286998"/>
              <a:gd name="connsiteX0" fmla="*/ 3766089 w 8165671"/>
              <a:gd name="connsiteY0" fmla="*/ 10333494 h 10333494"/>
              <a:gd name="connsiteX1" fmla="*/ 0 w 8165671"/>
              <a:gd name="connsiteY1" fmla="*/ 0 h 10333494"/>
              <a:gd name="connsiteX2" fmla="*/ 8150173 w 8165671"/>
              <a:gd name="connsiteY2" fmla="*/ 15497 h 10333494"/>
              <a:gd name="connsiteX3" fmla="*/ 8165671 w 8165671"/>
              <a:gd name="connsiteY3" fmla="*/ 10286998 h 10333494"/>
              <a:gd name="connsiteX4" fmla="*/ 3766089 w 8165671"/>
              <a:gd name="connsiteY4" fmla="*/ 10333494 h 10333494"/>
              <a:gd name="connsiteX0" fmla="*/ 3853176 w 8165671"/>
              <a:gd name="connsiteY0" fmla="*/ 10304465 h 10304465"/>
              <a:gd name="connsiteX1" fmla="*/ 0 w 8165671"/>
              <a:gd name="connsiteY1" fmla="*/ 0 h 10304465"/>
              <a:gd name="connsiteX2" fmla="*/ 8150173 w 8165671"/>
              <a:gd name="connsiteY2" fmla="*/ 15497 h 10304465"/>
              <a:gd name="connsiteX3" fmla="*/ 8165671 w 8165671"/>
              <a:gd name="connsiteY3" fmla="*/ 10286998 h 10304465"/>
              <a:gd name="connsiteX4" fmla="*/ 3853176 w 8165671"/>
              <a:gd name="connsiteY4" fmla="*/ 10304465 h 10304465"/>
              <a:gd name="connsiteX0" fmla="*/ 3780604 w 8093099"/>
              <a:gd name="connsiteY0" fmla="*/ 10318979 h 10318979"/>
              <a:gd name="connsiteX1" fmla="*/ 0 w 8093099"/>
              <a:gd name="connsiteY1" fmla="*/ 0 h 10318979"/>
              <a:gd name="connsiteX2" fmla="*/ 8077601 w 8093099"/>
              <a:gd name="connsiteY2" fmla="*/ 30011 h 10318979"/>
              <a:gd name="connsiteX3" fmla="*/ 8093099 w 8093099"/>
              <a:gd name="connsiteY3" fmla="*/ 10301512 h 10318979"/>
              <a:gd name="connsiteX4" fmla="*/ 3780604 w 8093099"/>
              <a:gd name="connsiteY4" fmla="*/ 10318979 h 10318979"/>
              <a:gd name="connsiteX0" fmla="*/ 3737062 w 8093099"/>
              <a:gd name="connsiteY0" fmla="*/ 10348008 h 10348008"/>
              <a:gd name="connsiteX1" fmla="*/ 0 w 8093099"/>
              <a:gd name="connsiteY1" fmla="*/ 0 h 10348008"/>
              <a:gd name="connsiteX2" fmla="*/ 8077601 w 8093099"/>
              <a:gd name="connsiteY2" fmla="*/ 30011 h 10348008"/>
              <a:gd name="connsiteX3" fmla="*/ 8093099 w 8093099"/>
              <a:gd name="connsiteY3" fmla="*/ 10301512 h 10348008"/>
              <a:gd name="connsiteX4" fmla="*/ 3737062 w 8093099"/>
              <a:gd name="connsiteY4" fmla="*/ 10348008 h 1034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3099" h="10348008">
                <a:moveTo>
                  <a:pt x="3737062" y="10348008"/>
                </a:moveTo>
                <a:lnTo>
                  <a:pt x="0" y="0"/>
                </a:lnTo>
                <a:lnTo>
                  <a:pt x="8077601" y="30011"/>
                </a:lnTo>
                <a:lnTo>
                  <a:pt x="8093099" y="10301512"/>
                </a:lnTo>
                <a:lnTo>
                  <a:pt x="3737062" y="10348008"/>
                </a:lnTo>
                <a:close/>
              </a:path>
            </a:pathLst>
          </a:custGeom>
          <a:gradFill flip="none" rotWithShape="1">
            <a:gsLst>
              <a:gs pos="56000">
                <a:schemeClr val="accent1">
                  <a:lumMod val="0"/>
                  <a:lumOff val="100000"/>
                  <a:alpha val="0"/>
                </a:schemeClr>
              </a:gs>
              <a:gs pos="100000">
                <a:schemeClr val="tx1"/>
              </a:gs>
            </a:gsLst>
            <a:lin ang="5400000" scaled="1"/>
            <a:tileRect/>
          </a:gradFill>
        </p:spPr>
        <p:txBody>
          <a:bodyPr anchor="ctr"/>
          <a:lstStyle>
            <a:lvl1pPr marL="0" indent="0" algn="ctr">
              <a:buNone/>
              <a:defRPr/>
            </a:lvl1pPr>
          </a:lstStyle>
          <a:p>
            <a:r>
              <a:rPr lang="en-US"/>
              <a:t>INSERT PICTURE</a:t>
            </a:r>
          </a:p>
        </p:txBody>
      </p:sp>
    </p:spTree>
    <p:extLst>
      <p:ext uri="{BB962C8B-B14F-4D97-AF65-F5344CB8AC3E}">
        <p14:creationId xmlns:p14="http://schemas.microsoft.com/office/powerpoint/2010/main" val="1906658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46" indent="0" algn="ctr">
              <a:buNone/>
              <a:defRPr sz="2000"/>
            </a:lvl2pPr>
            <a:lvl3pPr marL="914492" indent="0" algn="ctr">
              <a:buNone/>
              <a:defRPr sz="1800"/>
            </a:lvl3pPr>
            <a:lvl4pPr marL="1371738" indent="0" algn="ctr">
              <a:buNone/>
              <a:defRPr sz="1600"/>
            </a:lvl4pPr>
            <a:lvl5pPr marL="1828983" indent="0" algn="ctr">
              <a:buNone/>
              <a:defRPr sz="1600"/>
            </a:lvl5pPr>
            <a:lvl6pPr marL="2286228" indent="0" algn="ctr">
              <a:buNone/>
              <a:defRPr sz="1600"/>
            </a:lvl6pPr>
            <a:lvl7pPr marL="2743475" indent="0" algn="ctr">
              <a:buNone/>
              <a:defRPr sz="1600"/>
            </a:lvl7pPr>
            <a:lvl8pPr marL="3200720" indent="0" algn="ctr">
              <a:buNone/>
              <a:defRPr sz="1600"/>
            </a:lvl8pPr>
            <a:lvl9pPr marL="365796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8551D9-EBD8-3547-BB68-9E59AF161E8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3989-10B1-7541-BEC4-9B262C92360F}" type="slidenum">
              <a:rPr lang="en-US" smtClean="0"/>
              <a:t>‹#›</a:t>
            </a:fld>
            <a:endParaRPr lang="en-US"/>
          </a:p>
        </p:txBody>
      </p:sp>
    </p:spTree>
    <p:extLst>
      <p:ext uri="{BB962C8B-B14F-4D97-AF65-F5344CB8AC3E}">
        <p14:creationId xmlns:p14="http://schemas.microsoft.com/office/powerpoint/2010/main" val="518355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8551D9-EBD8-3547-BB68-9E59AF161E8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3989-10B1-7541-BEC4-9B262C92360F}" type="slidenum">
              <a:rPr lang="en-US" smtClean="0"/>
              <a:t>‹#›</a:t>
            </a:fld>
            <a:endParaRPr lang="en-US"/>
          </a:p>
        </p:txBody>
      </p:sp>
    </p:spTree>
    <p:extLst>
      <p:ext uri="{BB962C8B-B14F-4D97-AF65-F5344CB8AC3E}">
        <p14:creationId xmlns:p14="http://schemas.microsoft.com/office/powerpoint/2010/main" val="618753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46" indent="0">
              <a:buNone/>
              <a:defRPr sz="2000">
                <a:solidFill>
                  <a:schemeClr val="tx1">
                    <a:tint val="75000"/>
                  </a:schemeClr>
                </a:solidFill>
              </a:defRPr>
            </a:lvl2pPr>
            <a:lvl3pPr marL="914492" indent="0">
              <a:buNone/>
              <a:defRPr sz="1800">
                <a:solidFill>
                  <a:schemeClr val="tx1">
                    <a:tint val="75000"/>
                  </a:schemeClr>
                </a:solidFill>
              </a:defRPr>
            </a:lvl3pPr>
            <a:lvl4pPr marL="1371738" indent="0">
              <a:buNone/>
              <a:defRPr sz="1600">
                <a:solidFill>
                  <a:schemeClr val="tx1">
                    <a:tint val="75000"/>
                  </a:schemeClr>
                </a:solidFill>
              </a:defRPr>
            </a:lvl4pPr>
            <a:lvl5pPr marL="1828983" indent="0">
              <a:buNone/>
              <a:defRPr sz="1600">
                <a:solidFill>
                  <a:schemeClr val="tx1">
                    <a:tint val="75000"/>
                  </a:schemeClr>
                </a:solidFill>
              </a:defRPr>
            </a:lvl5pPr>
            <a:lvl6pPr marL="2286228" indent="0">
              <a:buNone/>
              <a:defRPr sz="1600">
                <a:solidFill>
                  <a:schemeClr val="tx1">
                    <a:tint val="75000"/>
                  </a:schemeClr>
                </a:solidFill>
              </a:defRPr>
            </a:lvl6pPr>
            <a:lvl7pPr marL="2743475" indent="0">
              <a:buNone/>
              <a:defRPr sz="1600">
                <a:solidFill>
                  <a:schemeClr val="tx1">
                    <a:tint val="75000"/>
                  </a:schemeClr>
                </a:solidFill>
              </a:defRPr>
            </a:lvl7pPr>
            <a:lvl8pPr marL="3200720" indent="0">
              <a:buNone/>
              <a:defRPr sz="1600">
                <a:solidFill>
                  <a:schemeClr val="tx1">
                    <a:tint val="75000"/>
                  </a:schemeClr>
                </a:solidFill>
              </a:defRPr>
            </a:lvl8pPr>
            <a:lvl9pPr marL="365796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8551D9-EBD8-3547-BB68-9E59AF161E8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3989-10B1-7541-BEC4-9B262C92360F}" type="slidenum">
              <a:rPr lang="en-US" smtClean="0"/>
              <a:t>‹#›</a:t>
            </a:fld>
            <a:endParaRPr lang="en-US"/>
          </a:p>
        </p:txBody>
      </p:sp>
    </p:spTree>
    <p:extLst>
      <p:ext uri="{BB962C8B-B14F-4D97-AF65-F5344CB8AC3E}">
        <p14:creationId xmlns:p14="http://schemas.microsoft.com/office/powerpoint/2010/main" val="1568133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F905-06B5-9E46-B802-E354D30D57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5A0877-9784-224F-B27A-AF1BA46F5D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075815-0F7E-564C-95A7-7CE0E8D683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795936-E10F-E04D-90DC-0DD43196D5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B671D6-8B41-1149-A9FE-4EF1F153ED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7A6C29-A129-2E48-BBEF-A14DA77A9874}"/>
              </a:ext>
            </a:extLst>
          </p:cNvPr>
          <p:cNvSpPr>
            <a:spLocks noGrp="1"/>
          </p:cNvSpPr>
          <p:nvPr>
            <p:ph type="dt" sz="half" idx="10"/>
          </p:nvPr>
        </p:nvSpPr>
        <p:spPr/>
        <p:txBody>
          <a:bodyPr/>
          <a:lstStyle/>
          <a:p>
            <a:fld id="{6AD2ECA6-C1F7-054B-814A-1A93248253E8}" type="datetimeFigureOut">
              <a:rPr lang="en-US" smtClean="0"/>
              <a:t>10/16/2023</a:t>
            </a:fld>
            <a:endParaRPr lang="en-US"/>
          </a:p>
        </p:txBody>
      </p:sp>
      <p:sp>
        <p:nvSpPr>
          <p:cNvPr id="8" name="Footer Placeholder 7">
            <a:extLst>
              <a:ext uri="{FF2B5EF4-FFF2-40B4-BE49-F238E27FC236}">
                <a16:creationId xmlns:a16="http://schemas.microsoft.com/office/drawing/2014/main" id="{BE10C7B2-6D32-1340-8163-FDEE5A863C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37DB87-285A-5045-8441-B1F338985E0D}"/>
              </a:ext>
            </a:extLst>
          </p:cNvPr>
          <p:cNvSpPr>
            <a:spLocks noGrp="1"/>
          </p:cNvSpPr>
          <p:nvPr>
            <p:ph type="sldNum" sz="quarter" idx="12"/>
          </p:nvPr>
        </p:nvSpPr>
        <p:spPr/>
        <p:txBody>
          <a:bodyPr/>
          <a:lstStyle/>
          <a:p>
            <a:fld id="{D45FBDDB-AAD2-3445-94C5-238F27ED46BD}" type="slidenum">
              <a:rPr lang="en-US" smtClean="0"/>
              <a:t>‹#›</a:t>
            </a:fld>
            <a:endParaRPr lang="en-US"/>
          </a:p>
        </p:txBody>
      </p:sp>
    </p:spTree>
    <p:extLst>
      <p:ext uri="{BB962C8B-B14F-4D97-AF65-F5344CB8AC3E}">
        <p14:creationId xmlns:p14="http://schemas.microsoft.com/office/powerpoint/2010/main" val="42312579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8551D9-EBD8-3547-BB68-9E59AF161E8C}"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3989-10B1-7541-BEC4-9B262C92360F}" type="slidenum">
              <a:rPr lang="en-US" smtClean="0"/>
              <a:t>‹#›</a:t>
            </a:fld>
            <a:endParaRPr lang="en-US"/>
          </a:p>
        </p:txBody>
      </p:sp>
    </p:spTree>
    <p:extLst>
      <p:ext uri="{BB962C8B-B14F-4D97-AF65-F5344CB8AC3E}">
        <p14:creationId xmlns:p14="http://schemas.microsoft.com/office/powerpoint/2010/main" val="21366373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46" indent="0">
              <a:buNone/>
              <a:defRPr sz="2000" b="1"/>
            </a:lvl2pPr>
            <a:lvl3pPr marL="914492" indent="0">
              <a:buNone/>
              <a:defRPr sz="1800" b="1"/>
            </a:lvl3pPr>
            <a:lvl4pPr marL="1371738" indent="0">
              <a:buNone/>
              <a:defRPr sz="1600" b="1"/>
            </a:lvl4pPr>
            <a:lvl5pPr marL="1828983" indent="0">
              <a:buNone/>
              <a:defRPr sz="1600" b="1"/>
            </a:lvl5pPr>
            <a:lvl6pPr marL="2286228" indent="0">
              <a:buNone/>
              <a:defRPr sz="1600" b="1"/>
            </a:lvl6pPr>
            <a:lvl7pPr marL="2743475" indent="0">
              <a:buNone/>
              <a:defRPr sz="1600" b="1"/>
            </a:lvl7pPr>
            <a:lvl8pPr marL="3200720" indent="0">
              <a:buNone/>
              <a:defRPr sz="1600" b="1"/>
            </a:lvl8pPr>
            <a:lvl9pPr marL="36579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8551D9-EBD8-3547-BB68-9E59AF161E8C}" type="datetimeFigureOut">
              <a:rPr lang="en-US" smtClean="0"/>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E3989-10B1-7541-BEC4-9B262C92360F}" type="slidenum">
              <a:rPr lang="en-US" smtClean="0"/>
              <a:t>‹#›</a:t>
            </a:fld>
            <a:endParaRPr lang="en-US"/>
          </a:p>
        </p:txBody>
      </p:sp>
    </p:spTree>
    <p:extLst>
      <p:ext uri="{BB962C8B-B14F-4D97-AF65-F5344CB8AC3E}">
        <p14:creationId xmlns:p14="http://schemas.microsoft.com/office/powerpoint/2010/main" val="36094638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8551D9-EBD8-3547-BB68-9E59AF161E8C}" type="datetimeFigureOut">
              <a:rPr lang="en-US" smtClean="0"/>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CE3989-10B1-7541-BEC4-9B262C92360F}" type="slidenum">
              <a:rPr lang="en-US" smtClean="0"/>
              <a:t>‹#›</a:t>
            </a:fld>
            <a:endParaRPr lang="en-US"/>
          </a:p>
        </p:txBody>
      </p:sp>
    </p:spTree>
    <p:extLst>
      <p:ext uri="{BB962C8B-B14F-4D97-AF65-F5344CB8AC3E}">
        <p14:creationId xmlns:p14="http://schemas.microsoft.com/office/powerpoint/2010/main" val="3419382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46" indent="0">
              <a:buNone/>
              <a:defRPr sz="1400"/>
            </a:lvl2pPr>
            <a:lvl3pPr marL="914492" indent="0">
              <a:buNone/>
              <a:defRPr sz="1200"/>
            </a:lvl3pPr>
            <a:lvl4pPr marL="1371738" indent="0">
              <a:buNone/>
              <a:defRPr sz="1000"/>
            </a:lvl4pPr>
            <a:lvl5pPr marL="1828983" indent="0">
              <a:buNone/>
              <a:defRPr sz="1000"/>
            </a:lvl5pPr>
            <a:lvl6pPr marL="2286228" indent="0">
              <a:buNone/>
              <a:defRPr sz="1000"/>
            </a:lvl6pPr>
            <a:lvl7pPr marL="2743475" indent="0">
              <a:buNone/>
              <a:defRPr sz="1000"/>
            </a:lvl7pPr>
            <a:lvl8pPr marL="3200720" indent="0">
              <a:buNone/>
              <a:defRPr sz="1000"/>
            </a:lvl8pPr>
            <a:lvl9pPr marL="365796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8551D9-EBD8-3547-BB68-9E59AF161E8C}"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3989-10B1-7541-BEC4-9B262C92360F}" type="slidenum">
              <a:rPr lang="en-US" smtClean="0"/>
              <a:t>‹#›</a:t>
            </a:fld>
            <a:endParaRPr lang="en-US"/>
          </a:p>
        </p:txBody>
      </p:sp>
    </p:spTree>
    <p:extLst>
      <p:ext uri="{BB962C8B-B14F-4D97-AF65-F5344CB8AC3E}">
        <p14:creationId xmlns:p14="http://schemas.microsoft.com/office/powerpoint/2010/main" val="19823021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46" indent="0">
              <a:buNone/>
              <a:defRPr sz="2800"/>
            </a:lvl2pPr>
            <a:lvl3pPr marL="914492" indent="0">
              <a:buNone/>
              <a:defRPr sz="2400"/>
            </a:lvl3pPr>
            <a:lvl4pPr marL="1371738" indent="0">
              <a:buNone/>
              <a:defRPr sz="2000"/>
            </a:lvl4pPr>
            <a:lvl5pPr marL="1828983" indent="0">
              <a:buNone/>
              <a:defRPr sz="2000"/>
            </a:lvl5pPr>
            <a:lvl6pPr marL="2286228" indent="0">
              <a:buNone/>
              <a:defRPr sz="2000"/>
            </a:lvl6pPr>
            <a:lvl7pPr marL="2743475" indent="0">
              <a:buNone/>
              <a:defRPr sz="2000"/>
            </a:lvl7pPr>
            <a:lvl8pPr marL="3200720" indent="0">
              <a:buNone/>
              <a:defRPr sz="2000"/>
            </a:lvl8pPr>
            <a:lvl9pPr marL="3657966" indent="0">
              <a:buNone/>
              <a:defRPr sz="2000"/>
            </a:lvl9pPr>
          </a:lstStyle>
          <a:p>
            <a:r>
              <a:rPr lang="en-US"/>
              <a:t>Click icon to add picture</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46" indent="0">
              <a:buNone/>
              <a:defRPr sz="1400"/>
            </a:lvl2pPr>
            <a:lvl3pPr marL="914492" indent="0">
              <a:buNone/>
              <a:defRPr sz="1200"/>
            </a:lvl3pPr>
            <a:lvl4pPr marL="1371738" indent="0">
              <a:buNone/>
              <a:defRPr sz="1000"/>
            </a:lvl4pPr>
            <a:lvl5pPr marL="1828983" indent="0">
              <a:buNone/>
              <a:defRPr sz="1000"/>
            </a:lvl5pPr>
            <a:lvl6pPr marL="2286228" indent="0">
              <a:buNone/>
              <a:defRPr sz="1000"/>
            </a:lvl6pPr>
            <a:lvl7pPr marL="2743475" indent="0">
              <a:buNone/>
              <a:defRPr sz="1000"/>
            </a:lvl7pPr>
            <a:lvl8pPr marL="3200720" indent="0">
              <a:buNone/>
              <a:defRPr sz="1000"/>
            </a:lvl8pPr>
            <a:lvl9pPr marL="365796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8551D9-EBD8-3547-BB68-9E59AF161E8C}"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E3989-10B1-7541-BEC4-9B262C92360F}" type="slidenum">
              <a:rPr lang="en-US" smtClean="0"/>
              <a:t>‹#›</a:t>
            </a:fld>
            <a:endParaRPr lang="en-US"/>
          </a:p>
        </p:txBody>
      </p:sp>
    </p:spTree>
    <p:extLst>
      <p:ext uri="{BB962C8B-B14F-4D97-AF65-F5344CB8AC3E}">
        <p14:creationId xmlns:p14="http://schemas.microsoft.com/office/powerpoint/2010/main" val="514815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8551D9-EBD8-3547-BB68-9E59AF161E8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3989-10B1-7541-BEC4-9B262C92360F}" type="slidenum">
              <a:rPr lang="en-US" smtClean="0"/>
              <a:t>‹#›</a:t>
            </a:fld>
            <a:endParaRPr lang="en-US"/>
          </a:p>
        </p:txBody>
      </p:sp>
    </p:spTree>
    <p:extLst>
      <p:ext uri="{BB962C8B-B14F-4D97-AF65-F5344CB8AC3E}">
        <p14:creationId xmlns:p14="http://schemas.microsoft.com/office/powerpoint/2010/main" val="3130699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8551D9-EBD8-3547-BB68-9E59AF161E8C}"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E3989-10B1-7541-BEC4-9B262C92360F}" type="slidenum">
              <a:rPr lang="en-US" smtClean="0"/>
              <a:t>‹#›</a:t>
            </a:fld>
            <a:endParaRPr lang="en-US"/>
          </a:p>
        </p:txBody>
      </p:sp>
    </p:spTree>
    <p:extLst>
      <p:ext uri="{BB962C8B-B14F-4D97-AF65-F5344CB8AC3E}">
        <p14:creationId xmlns:p14="http://schemas.microsoft.com/office/powerpoint/2010/main" val="159630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DBA6-10FD-6D44-8959-3F19721E6C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4CA873-4930-0243-9DD9-F3B51F0848B9}"/>
              </a:ext>
            </a:extLst>
          </p:cNvPr>
          <p:cNvSpPr>
            <a:spLocks noGrp="1"/>
          </p:cNvSpPr>
          <p:nvPr>
            <p:ph type="dt" sz="half" idx="10"/>
          </p:nvPr>
        </p:nvSpPr>
        <p:spPr/>
        <p:txBody>
          <a:bodyPr/>
          <a:lstStyle/>
          <a:p>
            <a:fld id="{6AD2ECA6-C1F7-054B-814A-1A93248253E8}" type="datetimeFigureOut">
              <a:rPr lang="en-US" smtClean="0"/>
              <a:t>10/16/2023</a:t>
            </a:fld>
            <a:endParaRPr lang="en-US"/>
          </a:p>
        </p:txBody>
      </p:sp>
      <p:sp>
        <p:nvSpPr>
          <p:cNvPr id="4" name="Footer Placeholder 3">
            <a:extLst>
              <a:ext uri="{FF2B5EF4-FFF2-40B4-BE49-F238E27FC236}">
                <a16:creationId xmlns:a16="http://schemas.microsoft.com/office/drawing/2014/main" id="{DEE8CA82-5664-CB4D-82C9-F330E854E0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48BEF8-798A-F744-8B66-B052C8A180D3}"/>
              </a:ext>
            </a:extLst>
          </p:cNvPr>
          <p:cNvSpPr>
            <a:spLocks noGrp="1"/>
          </p:cNvSpPr>
          <p:nvPr>
            <p:ph type="sldNum" sz="quarter" idx="12"/>
          </p:nvPr>
        </p:nvSpPr>
        <p:spPr/>
        <p:txBody>
          <a:bodyPr/>
          <a:lstStyle/>
          <a:p>
            <a:fld id="{D45FBDDB-AAD2-3445-94C5-238F27ED46BD}" type="slidenum">
              <a:rPr lang="en-US" smtClean="0"/>
              <a:t>‹#›</a:t>
            </a:fld>
            <a:endParaRPr lang="en-US"/>
          </a:p>
        </p:txBody>
      </p:sp>
    </p:spTree>
    <p:extLst>
      <p:ext uri="{BB962C8B-B14F-4D97-AF65-F5344CB8AC3E}">
        <p14:creationId xmlns:p14="http://schemas.microsoft.com/office/powerpoint/2010/main" val="183797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F5AB2-0736-5746-8541-3C84D4320C4E}"/>
              </a:ext>
            </a:extLst>
          </p:cNvPr>
          <p:cNvSpPr>
            <a:spLocks noGrp="1"/>
          </p:cNvSpPr>
          <p:nvPr>
            <p:ph type="dt" sz="half" idx="10"/>
          </p:nvPr>
        </p:nvSpPr>
        <p:spPr/>
        <p:txBody>
          <a:bodyPr/>
          <a:lstStyle/>
          <a:p>
            <a:fld id="{6AD2ECA6-C1F7-054B-814A-1A93248253E8}" type="datetimeFigureOut">
              <a:rPr lang="en-US" smtClean="0"/>
              <a:t>10/16/2023</a:t>
            </a:fld>
            <a:endParaRPr lang="en-US"/>
          </a:p>
        </p:txBody>
      </p:sp>
      <p:sp>
        <p:nvSpPr>
          <p:cNvPr id="3" name="Footer Placeholder 2">
            <a:extLst>
              <a:ext uri="{FF2B5EF4-FFF2-40B4-BE49-F238E27FC236}">
                <a16:creationId xmlns:a16="http://schemas.microsoft.com/office/drawing/2014/main" id="{F76B6D4A-0434-674B-82E9-AC17293FC8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059FE-3C13-0D4B-A2E1-7011D488BA9C}"/>
              </a:ext>
            </a:extLst>
          </p:cNvPr>
          <p:cNvSpPr>
            <a:spLocks noGrp="1"/>
          </p:cNvSpPr>
          <p:nvPr>
            <p:ph type="sldNum" sz="quarter" idx="12"/>
          </p:nvPr>
        </p:nvSpPr>
        <p:spPr/>
        <p:txBody>
          <a:bodyPr/>
          <a:lstStyle/>
          <a:p>
            <a:fld id="{D45FBDDB-AAD2-3445-94C5-238F27ED46BD}" type="slidenum">
              <a:rPr lang="en-US" smtClean="0"/>
              <a:t>‹#›</a:t>
            </a:fld>
            <a:endParaRPr lang="en-US"/>
          </a:p>
        </p:txBody>
      </p:sp>
    </p:spTree>
    <p:extLst>
      <p:ext uri="{BB962C8B-B14F-4D97-AF65-F5344CB8AC3E}">
        <p14:creationId xmlns:p14="http://schemas.microsoft.com/office/powerpoint/2010/main" val="150918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5DAA-6402-8C45-99D0-79A1D3700B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856937-B31C-5C40-BBA7-12AFA8AEC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C9C23-9D7C-0945-A1AE-192527B9B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B94D05-CBE5-4345-94CC-3BA4CD5AB8FD}"/>
              </a:ext>
            </a:extLst>
          </p:cNvPr>
          <p:cNvSpPr>
            <a:spLocks noGrp="1"/>
          </p:cNvSpPr>
          <p:nvPr>
            <p:ph type="dt" sz="half" idx="10"/>
          </p:nvPr>
        </p:nvSpPr>
        <p:spPr/>
        <p:txBody>
          <a:bodyPr/>
          <a:lstStyle/>
          <a:p>
            <a:fld id="{6AD2ECA6-C1F7-054B-814A-1A93248253E8}" type="datetimeFigureOut">
              <a:rPr lang="en-US" smtClean="0"/>
              <a:t>10/16/2023</a:t>
            </a:fld>
            <a:endParaRPr lang="en-US"/>
          </a:p>
        </p:txBody>
      </p:sp>
      <p:sp>
        <p:nvSpPr>
          <p:cNvPr id="6" name="Footer Placeholder 5">
            <a:extLst>
              <a:ext uri="{FF2B5EF4-FFF2-40B4-BE49-F238E27FC236}">
                <a16:creationId xmlns:a16="http://schemas.microsoft.com/office/drawing/2014/main" id="{0F3F6C91-F5AC-254D-A4C1-DED5B89562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361959-6B01-944E-9881-C85CD1162260}"/>
              </a:ext>
            </a:extLst>
          </p:cNvPr>
          <p:cNvSpPr>
            <a:spLocks noGrp="1"/>
          </p:cNvSpPr>
          <p:nvPr>
            <p:ph type="sldNum" sz="quarter" idx="12"/>
          </p:nvPr>
        </p:nvSpPr>
        <p:spPr/>
        <p:txBody>
          <a:bodyPr/>
          <a:lstStyle/>
          <a:p>
            <a:fld id="{D45FBDDB-AAD2-3445-94C5-238F27ED46BD}" type="slidenum">
              <a:rPr lang="en-US" smtClean="0"/>
              <a:t>‹#›</a:t>
            </a:fld>
            <a:endParaRPr lang="en-US"/>
          </a:p>
        </p:txBody>
      </p:sp>
    </p:spTree>
    <p:extLst>
      <p:ext uri="{BB962C8B-B14F-4D97-AF65-F5344CB8AC3E}">
        <p14:creationId xmlns:p14="http://schemas.microsoft.com/office/powerpoint/2010/main" val="357390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DBEFE-46BD-4445-BBBF-7B39EC03BF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9E2318-F5E0-3049-B2ED-691A30AC04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11436F-E20C-364D-849F-FDD475E7C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18E94E-5679-FA42-969B-54ED42C4C94F}"/>
              </a:ext>
            </a:extLst>
          </p:cNvPr>
          <p:cNvSpPr>
            <a:spLocks noGrp="1"/>
          </p:cNvSpPr>
          <p:nvPr>
            <p:ph type="dt" sz="half" idx="10"/>
          </p:nvPr>
        </p:nvSpPr>
        <p:spPr/>
        <p:txBody>
          <a:bodyPr/>
          <a:lstStyle/>
          <a:p>
            <a:fld id="{6AD2ECA6-C1F7-054B-814A-1A93248253E8}" type="datetimeFigureOut">
              <a:rPr lang="en-US" smtClean="0"/>
              <a:t>10/16/2023</a:t>
            </a:fld>
            <a:endParaRPr lang="en-US"/>
          </a:p>
        </p:txBody>
      </p:sp>
      <p:sp>
        <p:nvSpPr>
          <p:cNvPr id="6" name="Footer Placeholder 5">
            <a:extLst>
              <a:ext uri="{FF2B5EF4-FFF2-40B4-BE49-F238E27FC236}">
                <a16:creationId xmlns:a16="http://schemas.microsoft.com/office/drawing/2014/main" id="{859E920C-24C6-3541-8332-4951074078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D22E2-32DE-6B44-A269-EBC6BDB7765C}"/>
              </a:ext>
            </a:extLst>
          </p:cNvPr>
          <p:cNvSpPr>
            <a:spLocks noGrp="1"/>
          </p:cNvSpPr>
          <p:nvPr>
            <p:ph type="sldNum" sz="quarter" idx="12"/>
          </p:nvPr>
        </p:nvSpPr>
        <p:spPr/>
        <p:txBody>
          <a:bodyPr/>
          <a:lstStyle/>
          <a:p>
            <a:fld id="{D45FBDDB-AAD2-3445-94C5-238F27ED46BD}" type="slidenum">
              <a:rPr lang="en-US" smtClean="0"/>
              <a:t>‹#›</a:t>
            </a:fld>
            <a:endParaRPr lang="en-US"/>
          </a:p>
        </p:txBody>
      </p:sp>
    </p:spTree>
    <p:extLst>
      <p:ext uri="{BB962C8B-B14F-4D97-AF65-F5344CB8AC3E}">
        <p14:creationId xmlns:p14="http://schemas.microsoft.com/office/powerpoint/2010/main" val="414744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8F0">
            <a:alpha val="91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9D2FA8-CAEF-D14D-93CB-6ECA8557C3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01BDAC-94DB-BF46-94A7-78368FEFC2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1A286-1479-E643-BE5E-257C8484F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2ECA6-C1F7-054B-814A-1A93248253E8}" type="datetimeFigureOut">
              <a:rPr lang="en-US" smtClean="0"/>
              <a:t>10/16/2023</a:t>
            </a:fld>
            <a:endParaRPr lang="en-US"/>
          </a:p>
        </p:txBody>
      </p:sp>
      <p:sp>
        <p:nvSpPr>
          <p:cNvPr id="5" name="Footer Placeholder 4">
            <a:extLst>
              <a:ext uri="{FF2B5EF4-FFF2-40B4-BE49-F238E27FC236}">
                <a16:creationId xmlns:a16="http://schemas.microsoft.com/office/drawing/2014/main" id="{50823355-68B3-7B42-A06A-CDA3D37457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6D13FB-1EAC-C749-BD0B-76D3915627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5FBDDB-AAD2-3445-94C5-238F27ED46BD}" type="slidenum">
              <a:rPr lang="en-US" smtClean="0"/>
              <a:t>‹#›</a:t>
            </a:fld>
            <a:endParaRPr lang="en-US"/>
          </a:p>
        </p:txBody>
      </p:sp>
    </p:spTree>
    <p:extLst>
      <p:ext uri="{BB962C8B-B14F-4D97-AF65-F5344CB8AC3E}">
        <p14:creationId xmlns:p14="http://schemas.microsoft.com/office/powerpoint/2010/main" val="3560413462"/>
      </p:ext>
    </p:extLst>
  </p:cSld>
  <p:clrMap bg1="lt1" tx1="dk1" bg2="lt2" tx2="dk2" accent1="accent1" accent2="accent2" accent3="accent3" accent4="accent4" accent5="accent5" accent6="accent6" hlink="hlink" folHlink="folHlink"/>
  <p:sldLayoutIdLst>
    <p:sldLayoutId id="2147483740" r:id="rId1"/>
    <p:sldLayoutId id="2147483672" r:id="rId2"/>
    <p:sldLayoutId id="2147483792" r:id="rId3"/>
    <p:sldLayoutId id="2147483793" r:id="rId4"/>
    <p:sldLayoutId id="2147483794" r:id="rId5"/>
    <p:sldLayoutId id="2147483795" r:id="rId6"/>
    <p:sldLayoutId id="2147483796" r:id="rId7"/>
    <p:sldLayoutId id="2147483729" r:id="rId8"/>
    <p:sldLayoutId id="2147483679" r:id="rId9"/>
    <p:sldLayoutId id="2147483680" r:id="rId10"/>
    <p:sldLayoutId id="2147483681" r:id="rId11"/>
    <p:sldLayoutId id="2147483683" r:id="rId12"/>
    <p:sldLayoutId id="2147483728" r:id="rId13"/>
    <p:sldLayoutId id="2147483682" r:id="rId14"/>
    <p:sldLayoutId id="2147483736" r:id="rId15"/>
    <p:sldLayoutId id="2147483669" r:id="rId16"/>
    <p:sldLayoutId id="2147483743" r:id="rId17"/>
    <p:sldLayoutId id="2147483744" r:id="rId18"/>
    <p:sldLayoutId id="2147483759" r:id="rId19"/>
    <p:sldLayoutId id="2147483823" r:id="rId20"/>
    <p:sldLayoutId id="2147483824" r:id="rId21"/>
    <p:sldLayoutId id="2147483835" r:id="rId22"/>
    <p:sldLayoutId id="2147483845" r:id="rId23"/>
    <p:sldLayoutId id="2147483850" r:id="rId24"/>
    <p:sldLayoutId id="2147483851" r:id="rId25"/>
    <p:sldLayoutId id="2147483852" r:id="rId26"/>
    <p:sldLayoutId id="2147483870"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8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DE1F4-46FE-7144-B76F-0359D45BEE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CA45C6-593B-C94C-8650-BB0929300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BD16F-3171-8745-972B-DF2E4CDF70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5CC26-78E3-014B-8A64-66E5B43AFA94}" type="datetimeFigureOut">
              <a:rPr lang="en-US" smtClean="0"/>
              <a:t>10/16/2023</a:t>
            </a:fld>
            <a:endParaRPr lang="en-US"/>
          </a:p>
        </p:txBody>
      </p:sp>
      <p:sp>
        <p:nvSpPr>
          <p:cNvPr id="5" name="Footer Placeholder 4">
            <a:extLst>
              <a:ext uri="{FF2B5EF4-FFF2-40B4-BE49-F238E27FC236}">
                <a16:creationId xmlns:a16="http://schemas.microsoft.com/office/drawing/2014/main" id="{A4895E4B-3505-D649-B984-6D4234BF24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21A510-E09E-D642-B612-E7CA93F2AD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AF2BF6-FF37-B54E-AEF2-6BAA59E0ECA4}" type="slidenum">
              <a:rPr lang="en-US" smtClean="0"/>
              <a:t>‹#›</a:t>
            </a:fld>
            <a:endParaRPr lang="en-US"/>
          </a:p>
        </p:txBody>
      </p:sp>
    </p:spTree>
    <p:extLst>
      <p:ext uri="{BB962C8B-B14F-4D97-AF65-F5344CB8AC3E}">
        <p14:creationId xmlns:p14="http://schemas.microsoft.com/office/powerpoint/2010/main" val="424517423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847" r:id="rId6"/>
    <p:sldLayoutId id="2147483710" r:id="rId7"/>
    <p:sldLayoutId id="2147483711" r:id="rId8"/>
    <p:sldLayoutId id="2147483712" r:id="rId9"/>
    <p:sldLayoutId id="2147483713" r:id="rId10"/>
    <p:sldLayoutId id="2147483714" r:id="rId11"/>
    <p:sldLayoutId id="2147483715" r:id="rId12"/>
    <p:sldLayoutId id="21474837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551D9-EBD8-3547-BB68-9E59AF161E8C}" type="datetimeFigureOut">
              <a:rPr lang="en-US" smtClean="0"/>
              <a:t>10/16/2023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E3989-10B1-7541-BEC4-9B262C92360F}" type="slidenum">
              <a:rPr lang="en-US" smtClean="0"/>
              <a:t>‹#›</a:t>
            </a:fld>
            <a:endParaRPr lang="en-US"/>
          </a:p>
        </p:txBody>
      </p:sp>
    </p:spTree>
    <p:extLst>
      <p:ext uri="{BB962C8B-B14F-4D97-AF65-F5344CB8AC3E}">
        <p14:creationId xmlns:p14="http://schemas.microsoft.com/office/powerpoint/2010/main" val="357319892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Lst>
  <p:txStyles>
    <p:titleStyle>
      <a:lvl1pPr algn="l" defTabSz="91449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23" indent="-228623" algn="l" defTabSz="9144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68" indent="-228623" algn="l" defTabSz="9144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14" indent="-228623" algn="l" defTabSz="91449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60"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606"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52"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9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43"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88" indent="-228623" algn="l" defTabSz="91449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92" rtl="0" eaLnBrk="1" latinLnBrk="0" hangingPunct="1">
        <a:defRPr sz="1800" kern="1200">
          <a:solidFill>
            <a:schemeClr val="tx1"/>
          </a:solidFill>
          <a:latin typeface="+mn-lt"/>
          <a:ea typeface="+mn-ea"/>
          <a:cs typeface="+mn-cs"/>
        </a:defRPr>
      </a:lvl1pPr>
      <a:lvl2pPr marL="457246" algn="l" defTabSz="914492" rtl="0" eaLnBrk="1" latinLnBrk="0" hangingPunct="1">
        <a:defRPr sz="1800" kern="1200">
          <a:solidFill>
            <a:schemeClr val="tx1"/>
          </a:solidFill>
          <a:latin typeface="+mn-lt"/>
          <a:ea typeface="+mn-ea"/>
          <a:cs typeface="+mn-cs"/>
        </a:defRPr>
      </a:lvl2pPr>
      <a:lvl3pPr marL="914492" algn="l" defTabSz="914492" rtl="0" eaLnBrk="1" latinLnBrk="0" hangingPunct="1">
        <a:defRPr sz="1800" kern="1200">
          <a:solidFill>
            <a:schemeClr val="tx1"/>
          </a:solidFill>
          <a:latin typeface="+mn-lt"/>
          <a:ea typeface="+mn-ea"/>
          <a:cs typeface="+mn-cs"/>
        </a:defRPr>
      </a:lvl3pPr>
      <a:lvl4pPr marL="1371738" algn="l" defTabSz="914492" rtl="0" eaLnBrk="1" latinLnBrk="0" hangingPunct="1">
        <a:defRPr sz="1800" kern="1200">
          <a:solidFill>
            <a:schemeClr val="tx1"/>
          </a:solidFill>
          <a:latin typeface="+mn-lt"/>
          <a:ea typeface="+mn-ea"/>
          <a:cs typeface="+mn-cs"/>
        </a:defRPr>
      </a:lvl4pPr>
      <a:lvl5pPr marL="1828983" algn="l" defTabSz="914492" rtl="0" eaLnBrk="1" latinLnBrk="0" hangingPunct="1">
        <a:defRPr sz="1800" kern="1200">
          <a:solidFill>
            <a:schemeClr val="tx1"/>
          </a:solidFill>
          <a:latin typeface="+mn-lt"/>
          <a:ea typeface="+mn-ea"/>
          <a:cs typeface="+mn-cs"/>
        </a:defRPr>
      </a:lvl5pPr>
      <a:lvl6pPr marL="2286228" algn="l" defTabSz="914492" rtl="0" eaLnBrk="1" latinLnBrk="0" hangingPunct="1">
        <a:defRPr sz="1800" kern="1200">
          <a:solidFill>
            <a:schemeClr val="tx1"/>
          </a:solidFill>
          <a:latin typeface="+mn-lt"/>
          <a:ea typeface="+mn-ea"/>
          <a:cs typeface="+mn-cs"/>
        </a:defRPr>
      </a:lvl6pPr>
      <a:lvl7pPr marL="2743475" algn="l" defTabSz="914492" rtl="0" eaLnBrk="1" latinLnBrk="0" hangingPunct="1">
        <a:defRPr sz="1800" kern="1200">
          <a:solidFill>
            <a:schemeClr val="tx1"/>
          </a:solidFill>
          <a:latin typeface="+mn-lt"/>
          <a:ea typeface="+mn-ea"/>
          <a:cs typeface="+mn-cs"/>
        </a:defRPr>
      </a:lvl7pPr>
      <a:lvl8pPr marL="3200720" algn="l" defTabSz="914492" rtl="0" eaLnBrk="1" latinLnBrk="0" hangingPunct="1">
        <a:defRPr sz="1800" kern="1200">
          <a:solidFill>
            <a:schemeClr val="tx1"/>
          </a:solidFill>
          <a:latin typeface="+mn-lt"/>
          <a:ea typeface="+mn-ea"/>
          <a:cs typeface="+mn-cs"/>
        </a:defRPr>
      </a:lvl8pPr>
      <a:lvl9pPr marL="3657966" algn="l" defTabSz="91449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21.emf"/><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56.pn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56.png"/><Relationship Id="rId5" Type="http://schemas.openxmlformats.org/officeDocument/2006/relationships/image" Target="../media/image58.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image" Target="../media/image60.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21.emf"/><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110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tray with drinks&#10;&#10;Description automatically generated with medium confidence">
            <a:extLst>
              <a:ext uri="{FF2B5EF4-FFF2-40B4-BE49-F238E27FC236}">
                <a16:creationId xmlns:a16="http://schemas.microsoft.com/office/drawing/2014/main" id="{9583F609-3E1C-AF25-7BE6-57C0A62C8E21}"/>
              </a:ext>
            </a:extLst>
          </p:cNvPr>
          <p:cNvPicPr>
            <a:picLocks noChangeAspect="1"/>
          </p:cNvPicPr>
          <p:nvPr/>
        </p:nvPicPr>
        <p:blipFill rotWithShape="1">
          <a:blip r:embed="rId3">
            <a:extLst>
              <a:ext uri="{28A0092B-C50C-407E-A947-70E740481C1C}">
                <a14:useLocalDpi xmlns:a14="http://schemas.microsoft.com/office/drawing/2010/main" val="0"/>
              </a:ext>
            </a:extLst>
          </a:blip>
          <a:srcRect t="13132" b="2472"/>
          <a:stretch/>
        </p:blipFill>
        <p:spPr>
          <a:xfrm>
            <a:off x="-1902" y="-1069"/>
            <a:ext cx="12193901" cy="6859069"/>
          </a:xfrm>
          <a:prstGeom prst="rect">
            <a:avLst/>
          </a:prstGeom>
        </p:spPr>
      </p:pic>
      <p:sp>
        <p:nvSpPr>
          <p:cNvPr id="13" name="Picture Placeholder 4">
            <a:extLst>
              <a:ext uri="{FF2B5EF4-FFF2-40B4-BE49-F238E27FC236}">
                <a16:creationId xmlns:a16="http://schemas.microsoft.com/office/drawing/2014/main" id="{B0AD9530-B977-A606-40EB-87B083120C44}"/>
              </a:ext>
            </a:extLst>
          </p:cNvPr>
          <p:cNvSpPr txBox="1">
            <a:spLocks/>
          </p:cNvSpPr>
          <p:nvPr/>
        </p:nvSpPr>
        <p:spPr>
          <a:xfrm>
            <a:off x="8128700" y="4089243"/>
            <a:ext cx="3744137" cy="2538579"/>
          </a:xfrm>
          <a:prstGeom prst="rect">
            <a:avLst/>
          </a:prstGeom>
        </p:spPr>
        <p:txBody>
          <a:bodyPr/>
          <a:lstStyle/>
          <a:p>
            <a:endParaRPr lang="en-US"/>
          </a:p>
        </p:txBody>
      </p:sp>
      <p:sp>
        <p:nvSpPr>
          <p:cNvPr id="34" name="TextBox 33">
            <a:extLst>
              <a:ext uri="{FF2B5EF4-FFF2-40B4-BE49-F238E27FC236}">
                <a16:creationId xmlns:a16="http://schemas.microsoft.com/office/drawing/2014/main" id="{1861A95C-8C13-E7F7-9476-BE581B32337F}"/>
              </a:ext>
            </a:extLst>
          </p:cNvPr>
          <p:cNvSpPr txBox="1"/>
          <p:nvPr/>
        </p:nvSpPr>
        <p:spPr>
          <a:xfrm>
            <a:off x="11993336" y="4580164"/>
            <a:ext cx="184731" cy="369332"/>
          </a:xfrm>
          <a:prstGeom prst="rect">
            <a:avLst/>
          </a:prstGeom>
          <a:noFill/>
        </p:spPr>
        <p:txBody>
          <a:bodyPr wrap="none" rtlCol="0">
            <a:spAutoFit/>
          </a:bodyPr>
          <a:lstStyle/>
          <a:p>
            <a:endParaRPr lang="en-US" dirty="0"/>
          </a:p>
        </p:txBody>
      </p:sp>
      <p:sp>
        <p:nvSpPr>
          <p:cNvPr id="37" name="TextBox 36">
            <a:extLst>
              <a:ext uri="{FF2B5EF4-FFF2-40B4-BE49-F238E27FC236}">
                <a16:creationId xmlns:a16="http://schemas.microsoft.com/office/drawing/2014/main" id="{D11057B6-592C-0DE3-F967-D8C4BCFED64C}"/>
              </a:ext>
            </a:extLst>
          </p:cNvPr>
          <p:cNvSpPr txBox="1"/>
          <p:nvPr/>
        </p:nvSpPr>
        <p:spPr>
          <a:xfrm>
            <a:off x="9568543" y="-236764"/>
            <a:ext cx="184731" cy="369332"/>
          </a:xfrm>
          <a:prstGeom prst="rect">
            <a:avLst/>
          </a:prstGeom>
          <a:noFill/>
        </p:spPr>
        <p:txBody>
          <a:bodyPr wrap="none" rtlCol="0">
            <a:spAutoFit/>
          </a:bodyPr>
          <a:lstStyle/>
          <a:p>
            <a:endParaRPr lang="en-US" dirty="0"/>
          </a:p>
        </p:txBody>
      </p:sp>
      <p:sp>
        <p:nvSpPr>
          <p:cNvPr id="11" name="Text Placeholder 3">
            <a:extLst>
              <a:ext uri="{FF2B5EF4-FFF2-40B4-BE49-F238E27FC236}">
                <a16:creationId xmlns:a16="http://schemas.microsoft.com/office/drawing/2014/main" id="{000AF78D-5423-6A7A-DDD6-A44EDBF477BD}"/>
              </a:ext>
            </a:extLst>
          </p:cNvPr>
          <p:cNvSpPr txBox="1">
            <a:spLocks/>
          </p:cNvSpPr>
          <p:nvPr/>
        </p:nvSpPr>
        <p:spPr>
          <a:xfrm>
            <a:off x="492094" y="5358532"/>
            <a:ext cx="5237096" cy="318183"/>
          </a:xfrm>
          <a:prstGeom prst="rect">
            <a:avLst/>
          </a:prstGeom>
          <a:effectLst>
            <a:outerShdw blurRad="50800" dist="38100" dir="2700000" algn="tl" rotWithShape="0">
              <a:prstClr val="black">
                <a:alpha val="1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spc="300" dirty="0">
                <a:solidFill>
                  <a:schemeClr val="bg1"/>
                </a:solidFill>
                <a:latin typeface="Avenir Book" panose="02000503020000020003" pitchFamily="2" charset="0"/>
              </a:rPr>
              <a:t>COMPLIMENTARY COCKTAIL HOUR</a:t>
            </a:r>
          </a:p>
        </p:txBody>
      </p:sp>
      <p:sp>
        <p:nvSpPr>
          <p:cNvPr id="12" name="TextBox 11">
            <a:extLst>
              <a:ext uri="{FF2B5EF4-FFF2-40B4-BE49-F238E27FC236}">
                <a16:creationId xmlns:a16="http://schemas.microsoft.com/office/drawing/2014/main" id="{5092DBB7-EFBB-53DD-AE3E-F3D5BDF7FCB5}"/>
              </a:ext>
            </a:extLst>
          </p:cNvPr>
          <p:cNvSpPr txBox="1"/>
          <p:nvPr/>
        </p:nvSpPr>
        <p:spPr>
          <a:xfrm>
            <a:off x="146232" y="4035093"/>
            <a:ext cx="5582958" cy="1323439"/>
          </a:xfrm>
          <a:prstGeom prst="rect">
            <a:avLst/>
          </a:prstGeom>
          <a:noFill/>
          <a:effectLst>
            <a:outerShdw blurRad="50800" dist="38100" dir="2700000" algn="tl" rotWithShape="0">
              <a:prstClr val="black">
                <a:alpha val="10000"/>
              </a:prstClr>
            </a:outerShdw>
          </a:effectLst>
        </p:spPr>
        <p:txBody>
          <a:bodyPr wrap="square">
            <a:spAutoFit/>
          </a:bodyPr>
          <a:lstStyle/>
          <a:p>
            <a:pPr marL="0" indent="0">
              <a:lnSpc>
                <a:spcPct val="100000"/>
              </a:lnSpc>
              <a:spcBef>
                <a:spcPts val="0"/>
              </a:spcBef>
              <a:buNone/>
            </a:pPr>
            <a:r>
              <a:rPr lang="en-US" sz="8000" dirty="0">
                <a:solidFill>
                  <a:schemeClr val="bg1"/>
                </a:solidFill>
                <a:latin typeface="Times New Roman" panose="02020603050405020304" pitchFamily="18" charset="0"/>
                <a:cs typeface="Times New Roman" panose="02020603050405020304" pitchFamily="18" charset="0"/>
              </a:rPr>
              <a:t>Sip &amp; Sail</a:t>
            </a:r>
          </a:p>
        </p:txBody>
      </p:sp>
      <p:sp>
        <p:nvSpPr>
          <p:cNvPr id="8" name="TextBox 7">
            <a:extLst>
              <a:ext uri="{FF2B5EF4-FFF2-40B4-BE49-F238E27FC236}">
                <a16:creationId xmlns:a16="http://schemas.microsoft.com/office/drawing/2014/main" id="{0B66FCA5-85CE-3AD6-2212-0C67D161BC53}"/>
              </a:ext>
            </a:extLst>
          </p:cNvPr>
          <p:cNvSpPr txBox="1"/>
          <p:nvPr/>
        </p:nvSpPr>
        <p:spPr>
          <a:xfrm>
            <a:off x="15014448" y="146304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4331552A-E87F-137F-7234-705497ABF6B1}"/>
              </a:ext>
            </a:extLst>
          </p:cNvPr>
          <p:cNvPicPr>
            <a:picLocks noChangeAspect="1"/>
          </p:cNvPicPr>
          <p:nvPr/>
        </p:nvPicPr>
        <p:blipFill>
          <a:blip r:embed="rId4">
            <a:alphaModFix amt="60000"/>
          </a:blip>
          <a:stretch>
            <a:fillRect/>
          </a:stretch>
        </p:blipFill>
        <p:spPr>
          <a:xfrm>
            <a:off x="9789886" y="132568"/>
            <a:ext cx="2203450" cy="215657"/>
          </a:xfrm>
          <a:prstGeom prst="rect">
            <a:avLst/>
          </a:prstGeom>
        </p:spPr>
      </p:pic>
      <p:sp>
        <p:nvSpPr>
          <p:cNvPr id="2" name="Text Placeholder 3">
            <a:extLst>
              <a:ext uri="{FF2B5EF4-FFF2-40B4-BE49-F238E27FC236}">
                <a16:creationId xmlns:a16="http://schemas.microsoft.com/office/drawing/2014/main" id="{A9589E2B-AC81-4867-F4D6-DB75E8C540BD}"/>
              </a:ext>
            </a:extLst>
          </p:cNvPr>
          <p:cNvSpPr txBox="1">
            <a:spLocks/>
          </p:cNvSpPr>
          <p:nvPr/>
        </p:nvSpPr>
        <p:spPr>
          <a:xfrm>
            <a:off x="7112453" y="6197159"/>
            <a:ext cx="4921233" cy="318183"/>
          </a:xfrm>
          <a:prstGeom prst="rect">
            <a:avLst/>
          </a:prstGeom>
          <a:effectLst>
            <a:outerShdw blurRad="50800" dist="38100" dir="2700000" algn="tl" rotWithShape="0">
              <a:prstClr val="black">
                <a:alpha val="1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500" b="1" spc="200" dirty="0">
                <a:solidFill>
                  <a:schemeClr val="bg1"/>
                </a:solidFill>
                <a:latin typeface="Avenir Book" panose="02000503020000020003" pitchFamily="2" charset="0"/>
              </a:rPr>
              <a:t>Fine Wines Included with Lunch &amp; Dinner</a:t>
            </a:r>
          </a:p>
        </p:txBody>
      </p:sp>
    </p:spTree>
    <p:extLst>
      <p:ext uri="{BB962C8B-B14F-4D97-AF65-F5344CB8AC3E}">
        <p14:creationId xmlns:p14="http://schemas.microsoft.com/office/powerpoint/2010/main" val="1809490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cloud, sky, plantation&#10;&#10;Description automatically generated">
            <a:extLst>
              <a:ext uri="{FF2B5EF4-FFF2-40B4-BE49-F238E27FC236}">
                <a16:creationId xmlns:a16="http://schemas.microsoft.com/office/drawing/2014/main" id="{B40FE01C-9259-FD64-204F-B3056551E0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846" b="6413"/>
          <a:stretch/>
        </p:blipFill>
        <p:spPr>
          <a:xfrm>
            <a:off x="0" y="2228263"/>
            <a:ext cx="12192000" cy="4640370"/>
          </a:xfrm>
          <a:prstGeom prst="rect">
            <a:avLst/>
          </a:prstGeom>
        </p:spPr>
      </p:pic>
      <p:sp>
        <p:nvSpPr>
          <p:cNvPr id="25" name="Rectangle 24">
            <a:extLst>
              <a:ext uri="{FF2B5EF4-FFF2-40B4-BE49-F238E27FC236}">
                <a16:creationId xmlns:a16="http://schemas.microsoft.com/office/drawing/2014/main" id="{F518CC17-036F-2BE1-88F8-F59C28E4E3D4}"/>
              </a:ext>
            </a:extLst>
          </p:cNvPr>
          <p:cNvSpPr/>
          <p:nvPr/>
        </p:nvSpPr>
        <p:spPr>
          <a:xfrm rot="5400000">
            <a:off x="4503563" y="-2275300"/>
            <a:ext cx="3184875" cy="12192001"/>
          </a:xfrm>
          <a:prstGeom prst="rect">
            <a:avLst/>
          </a:prstGeom>
          <a:gradFill flip="none" rotWithShape="1">
            <a:gsLst>
              <a:gs pos="27000">
                <a:srgbClr val="000000">
                  <a:lumMod val="46000"/>
                  <a:lumOff val="54000"/>
                  <a:alpha val="0"/>
                </a:srgbClr>
              </a:gs>
              <a:gs pos="1000">
                <a:srgbClr val="000000">
                  <a:alpha val="0"/>
                </a:srgbClr>
              </a:gs>
              <a:gs pos="60000">
                <a:srgbClr val="00253D">
                  <a:alpha val="29000"/>
                </a:srgbClr>
              </a:gs>
              <a:gs pos="99000">
                <a:srgbClr val="00253D">
                  <a:alpha val="48000"/>
                </a:srgbClr>
              </a:gs>
            </a:gsLst>
            <a:lin ang="10800000" scaled="0"/>
            <a:tileRect/>
          </a:gradFill>
          <a:ln>
            <a:noFill/>
          </a:ln>
          <a:effectLst>
            <a:outerShdw blurRad="50800" dist="50800" dir="5400000" sx="200000" sy="2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3">
            <a:extLst>
              <a:ext uri="{FF2B5EF4-FFF2-40B4-BE49-F238E27FC236}">
                <a16:creationId xmlns:a16="http://schemas.microsoft.com/office/drawing/2014/main" id="{47EDD090-F8EF-BC09-5E31-5B7B5C8E7660}"/>
              </a:ext>
            </a:extLst>
          </p:cNvPr>
          <p:cNvSpPr txBox="1">
            <a:spLocks/>
          </p:cNvSpPr>
          <p:nvPr/>
        </p:nvSpPr>
        <p:spPr>
          <a:xfrm>
            <a:off x="-95694" y="2885926"/>
            <a:ext cx="4461323" cy="3038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600" b="1" spc="600" dirty="0">
                <a:solidFill>
                  <a:schemeClr val="bg1"/>
                </a:solidFill>
                <a:latin typeface="Avenir Book" panose="02000503020000020003" pitchFamily="2" charset="0"/>
              </a:rPr>
              <a:t>A VARIETY OF INCLUDED</a:t>
            </a:r>
          </a:p>
        </p:txBody>
      </p:sp>
      <p:sp>
        <p:nvSpPr>
          <p:cNvPr id="23" name="TextBox 22">
            <a:extLst>
              <a:ext uri="{FF2B5EF4-FFF2-40B4-BE49-F238E27FC236}">
                <a16:creationId xmlns:a16="http://schemas.microsoft.com/office/drawing/2014/main" id="{0F000F1A-7F3E-CF33-52D2-20532317F010}"/>
              </a:ext>
            </a:extLst>
          </p:cNvPr>
          <p:cNvSpPr txBox="1"/>
          <p:nvPr/>
        </p:nvSpPr>
        <p:spPr>
          <a:xfrm>
            <a:off x="251372" y="2997036"/>
            <a:ext cx="6494945" cy="1107996"/>
          </a:xfrm>
          <a:prstGeom prst="rect">
            <a:avLst/>
          </a:prstGeom>
          <a:noFill/>
        </p:spPr>
        <p:txBody>
          <a:bodyPr wrap="square">
            <a:spAutoFit/>
          </a:bodyPr>
          <a:lstStyle/>
          <a:p>
            <a:pPr marL="0" indent="0">
              <a:lnSpc>
                <a:spcPct val="100000"/>
              </a:lnSpc>
              <a:spcBef>
                <a:spcPts val="0"/>
              </a:spcBef>
              <a:buNone/>
            </a:pPr>
            <a:r>
              <a:rPr lang="en-US" sz="6400" dirty="0">
                <a:solidFill>
                  <a:schemeClr val="bg1"/>
                </a:solidFill>
                <a:latin typeface="Times New Roman" panose="02020603050405020304" pitchFamily="18" charset="0"/>
                <a:cs typeface="Times New Roman" panose="02020603050405020304" pitchFamily="18" charset="0"/>
              </a:rPr>
              <a:t>Shore Excursions</a:t>
            </a:r>
          </a:p>
        </p:txBody>
      </p:sp>
      <p:sp>
        <p:nvSpPr>
          <p:cNvPr id="37" name="Rectangle 36">
            <a:extLst>
              <a:ext uri="{FF2B5EF4-FFF2-40B4-BE49-F238E27FC236}">
                <a16:creationId xmlns:a16="http://schemas.microsoft.com/office/drawing/2014/main" id="{0D3FD4F1-01BD-114F-F900-85CDBADCE9EE}"/>
              </a:ext>
            </a:extLst>
          </p:cNvPr>
          <p:cNvSpPr/>
          <p:nvPr/>
        </p:nvSpPr>
        <p:spPr>
          <a:xfrm>
            <a:off x="0" y="878022"/>
            <a:ext cx="12192000" cy="13502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524CD75-9D6E-4C0E-89E1-BBB95E65F620}"/>
              </a:ext>
            </a:extLst>
          </p:cNvPr>
          <p:cNvPicPr>
            <a:picLocks noChangeAspect="1"/>
          </p:cNvPicPr>
          <p:nvPr/>
        </p:nvPicPr>
        <p:blipFill>
          <a:blip r:embed="rId4">
            <a:alphaModFix amt="60000"/>
          </a:blip>
          <a:stretch>
            <a:fillRect/>
          </a:stretch>
        </p:blipFill>
        <p:spPr>
          <a:xfrm>
            <a:off x="251372" y="241715"/>
            <a:ext cx="2203450" cy="215657"/>
          </a:xfrm>
          <a:prstGeom prst="rect">
            <a:avLst/>
          </a:prstGeom>
        </p:spPr>
      </p:pic>
      <p:pic>
        <p:nvPicPr>
          <p:cNvPr id="9" name="Picture 8" descr="A group of people walking in a city&#10;&#10;Description automatically generated with medium confidence">
            <a:extLst>
              <a:ext uri="{FF2B5EF4-FFF2-40B4-BE49-F238E27FC236}">
                <a16:creationId xmlns:a16="http://schemas.microsoft.com/office/drawing/2014/main" id="{12FE5635-3B22-F3A3-CA37-12D31AC2A0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85" t="11328" r="7331" b="9615"/>
          <a:stretch/>
        </p:blipFill>
        <p:spPr>
          <a:xfrm>
            <a:off x="724453" y="404046"/>
            <a:ext cx="3460739" cy="2246769"/>
          </a:xfrm>
          <a:prstGeom prst="rect">
            <a:avLst/>
          </a:prstGeom>
          <a:effectLst>
            <a:outerShdw blurRad="50800" dist="12700" dir="5400000" algn="t" rotWithShape="0">
              <a:prstClr val="black">
                <a:alpha val="40000"/>
              </a:prstClr>
            </a:outerShdw>
          </a:effectLst>
        </p:spPr>
      </p:pic>
      <p:pic>
        <p:nvPicPr>
          <p:cNvPr id="17" name="Picture 16" descr="A group of people on bicycles by a river&#10;&#10;Description automatically generated with medium confidence">
            <a:extLst>
              <a:ext uri="{FF2B5EF4-FFF2-40B4-BE49-F238E27FC236}">
                <a16:creationId xmlns:a16="http://schemas.microsoft.com/office/drawing/2014/main" id="{B5D93293-48D5-32CC-E8F1-24BDB96F4E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128" t="18946" r="2817" b="1524"/>
          <a:stretch/>
        </p:blipFill>
        <p:spPr>
          <a:xfrm>
            <a:off x="4365630" y="404048"/>
            <a:ext cx="3460740" cy="2246769"/>
          </a:xfrm>
          <a:prstGeom prst="rect">
            <a:avLst/>
          </a:prstGeom>
          <a:effectLst>
            <a:outerShdw blurRad="50800" dist="12700" dir="5400000" algn="t" rotWithShape="0">
              <a:prstClr val="black">
                <a:alpha val="40000"/>
              </a:prstClr>
            </a:outerShdw>
          </a:effectLst>
        </p:spPr>
      </p:pic>
      <p:pic>
        <p:nvPicPr>
          <p:cNvPr id="19" name="Picture 18" descr="A group of people sitting at a table&#10;&#10;Description automatically generated">
            <a:extLst>
              <a:ext uri="{FF2B5EF4-FFF2-40B4-BE49-F238E27FC236}">
                <a16:creationId xmlns:a16="http://schemas.microsoft.com/office/drawing/2014/main" id="{803CB1BD-B073-0F26-5676-F7434912605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618"/>
          <a:stretch/>
        </p:blipFill>
        <p:spPr>
          <a:xfrm>
            <a:off x="8006808" y="404047"/>
            <a:ext cx="3460739" cy="2246769"/>
          </a:xfrm>
          <a:prstGeom prst="rect">
            <a:avLst/>
          </a:prstGeom>
          <a:effectLst>
            <a:outerShdw blurRad="50800" dist="12700" dir="5400000" algn="t" rotWithShape="0">
              <a:prstClr val="black">
                <a:alpha val="40000"/>
              </a:prstClr>
            </a:outerShdw>
          </a:effectLst>
        </p:spPr>
      </p:pic>
      <p:pic>
        <p:nvPicPr>
          <p:cNvPr id="27" name="Picture 26">
            <a:extLst>
              <a:ext uri="{FF2B5EF4-FFF2-40B4-BE49-F238E27FC236}">
                <a16:creationId xmlns:a16="http://schemas.microsoft.com/office/drawing/2014/main" id="{1A54B845-00E0-9DBB-D744-68B4E43624F0}"/>
              </a:ext>
            </a:extLst>
          </p:cNvPr>
          <p:cNvPicPr>
            <a:picLocks noChangeAspect="1"/>
          </p:cNvPicPr>
          <p:nvPr/>
        </p:nvPicPr>
        <p:blipFill>
          <a:blip r:embed="rId4">
            <a:alphaModFix amt="60000"/>
          </a:blip>
          <a:stretch>
            <a:fillRect/>
          </a:stretch>
        </p:blipFill>
        <p:spPr>
          <a:xfrm>
            <a:off x="231188" y="6515342"/>
            <a:ext cx="2203450" cy="215657"/>
          </a:xfrm>
          <a:prstGeom prst="rect">
            <a:avLst/>
          </a:prstGeom>
        </p:spPr>
      </p:pic>
    </p:spTree>
    <p:extLst>
      <p:ext uri="{BB962C8B-B14F-4D97-AF65-F5344CB8AC3E}">
        <p14:creationId xmlns:p14="http://schemas.microsoft.com/office/powerpoint/2010/main" val="601963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59EE57-0E94-A5B4-EB02-9FA5D53DE59D}"/>
              </a:ext>
            </a:extLst>
          </p:cNvPr>
          <p:cNvSpPr/>
          <p:nvPr/>
        </p:nvSpPr>
        <p:spPr>
          <a:xfrm>
            <a:off x="0" y="3525908"/>
            <a:ext cx="12192000" cy="3332091"/>
          </a:xfrm>
          <a:prstGeom prst="rect">
            <a:avLst/>
          </a:prstGeom>
          <a:solidFill>
            <a:srgbClr val="F9F5E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group of people doing yoga on a deck&#10;&#10;Description automatically generated with medium confidence">
            <a:extLst>
              <a:ext uri="{FF2B5EF4-FFF2-40B4-BE49-F238E27FC236}">
                <a16:creationId xmlns:a16="http://schemas.microsoft.com/office/drawing/2014/main" id="{7F1A560E-A6F5-43E9-2D6E-82C0CD732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4806" y="2778290"/>
            <a:ext cx="6101455" cy="4127834"/>
          </a:xfrm>
          <a:prstGeom prst="rect">
            <a:avLst/>
          </a:prstGeom>
        </p:spPr>
      </p:pic>
      <p:pic>
        <p:nvPicPr>
          <p:cNvPr id="6" name="Picture 5" descr="A person wearing a helmet in front of a large stone building&#10;&#10;Description automatically generated with low confidence">
            <a:extLst>
              <a:ext uri="{FF2B5EF4-FFF2-40B4-BE49-F238E27FC236}">
                <a16:creationId xmlns:a16="http://schemas.microsoft.com/office/drawing/2014/main" id="{7E1947F9-D0BE-5483-87E7-2AB706EFE8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22" r="2321"/>
          <a:stretch/>
        </p:blipFill>
        <p:spPr>
          <a:xfrm>
            <a:off x="-2862" y="1"/>
            <a:ext cx="4755604" cy="6858000"/>
          </a:xfrm>
          <a:prstGeom prst="rect">
            <a:avLst/>
          </a:prstGeom>
        </p:spPr>
      </p:pic>
      <p:sp>
        <p:nvSpPr>
          <p:cNvPr id="5" name="Rectangle 5">
            <a:extLst>
              <a:ext uri="{FF2B5EF4-FFF2-40B4-BE49-F238E27FC236}">
                <a16:creationId xmlns:a16="http://schemas.microsoft.com/office/drawing/2014/main" id="{2BF7D668-15A9-551E-6797-F123F9677A90}"/>
              </a:ext>
            </a:extLst>
          </p:cNvPr>
          <p:cNvSpPr txBox="1"/>
          <p:nvPr/>
        </p:nvSpPr>
        <p:spPr>
          <a:xfrm>
            <a:off x="8721625" y="1314060"/>
            <a:ext cx="3289438" cy="1400379"/>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t">
            <a:spAutoFit/>
          </a:bodyPr>
          <a:lstStyle>
            <a:lvl1pPr algn="ctr">
              <a:defRPr sz="1600" spc="342">
                <a:solidFill>
                  <a:srgbClr val="ECC98D"/>
                </a:solidFill>
                <a:latin typeface="Trajan Pro"/>
                <a:ea typeface="Trajan Pro"/>
                <a:cs typeface="Trajan Pro"/>
                <a:sym typeface="Trajan Pro"/>
              </a:defRPr>
            </a:lvl1pPr>
          </a:lstStyle>
          <a:p>
            <a:pPr marL="0" marR="0" lvl="0" indent="0" algn="r" defTabSz="914400" rtl="0" eaLnBrk="1" fontAlgn="auto" latinLnBrk="0" hangingPunct="1">
              <a:lnSpc>
                <a:spcPts val="51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63E"/>
                </a:solidFill>
                <a:effectLst/>
                <a:uLnTx/>
                <a:uFillTx/>
                <a:latin typeface="Times New Roman"/>
                <a:cs typeface="Times New Roman"/>
                <a:sym typeface="Trajan Pro"/>
              </a:rPr>
              <a:t>Wellness Program</a:t>
            </a:r>
          </a:p>
        </p:txBody>
      </p:sp>
      <p:sp>
        <p:nvSpPr>
          <p:cNvPr id="11" name="Text Placeholder 3">
            <a:extLst>
              <a:ext uri="{FF2B5EF4-FFF2-40B4-BE49-F238E27FC236}">
                <a16:creationId xmlns:a16="http://schemas.microsoft.com/office/drawing/2014/main" id="{7A7F61F8-230E-F80A-52F6-0176D1793BC0}"/>
              </a:ext>
            </a:extLst>
          </p:cNvPr>
          <p:cNvSpPr txBox="1">
            <a:spLocks/>
          </p:cNvSpPr>
          <p:nvPr/>
        </p:nvSpPr>
        <p:spPr>
          <a:xfrm>
            <a:off x="9792035" y="976086"/>
            <a:ext cx="2188545" cy="2598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300" normalizeH="0" baseline="0" noProof="0" dirty="0">
                <a:ln>
                  <a:noFill/>
                </a:ln>
                <a:solidFill>
                  <a:srgbClr val="00263E"/>
                </a:solidFill>
                <a:effectLst/>
                <a:uLnTx/>
                <a:uFillTx/>
                <a:latin typeface="Gotham Book" panose="02000604040000020004" pitchFamily="50" charset="0"/>
                <a:ea typeface="+mn-ea"/>
                <a:cs typeface="+mn-cs"/>
              </a:rPr>
              <a:t>DEDICATED</a:t>
            </a:r>
          </a:p>
        </p:txBody>
      </p:sp>
      <p:pic>
        <p:nvPicPr>
          <p:cNvPr id="4" name="Picture 3">
            <a:extLst>
              <a:ext uri="{FF2B5EF4-FFF2-40B4-BE49-F238E27FC236}">
                <a16:creationId xmlns:a16="http://schemas.microsoft.com/office/drawing/2014/main" id="{88DEAE5A-70B3-A32A-510B-9BC5A3485D4F}"/>
              </a:ext>
            </a:extLst>
          </p:cNvPr>
          <p:cNvPicPr>
            <a:picLocks noChangeAspect="1"/>
          </p:cNvPicPr>
          <p:nvPr/>
        </p:nvPicPr>
        <p:blipFill>
          <a:blip r:embed="rId5">
            <a:alphaModFix amt="60000"/>
          </a:blip>
          <a:stretch>
            <a:fillRect/>
          </a:stretch>
        </p:blipFill>
        <p:spPr>
          <a:xfrm>
            <a:off x="124992" y="6413069"/>
            <a:ext cx="2203450" cy="215657"/>
          </a:xfrm>
          <a:prstGeom prst="rect">
            <a:avLst/>
          </a:prstGeom>
        </p:spPr>
      </p:pic>
      <p:pic>
        <p:nvPicPr>
          <p:cNvPr id="21" name="Picture 20" descr="A person holding a paddle and a yellow ball&#10;&#10;Description automatically generated with medium confidence">
            <a:extLst>
              <a:ext uri="{FF2B5EF4-FFF2-40B4-BE49-F238E27FC236}">
                <a16:creationId xmlns:a16="http://schemas.microsoft.com/office/drawing/2014/main" id="{D5F06DF4-DC0E-1AF7-ABD4-BA911D5043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68" b="10375"/>
          <a:stretch/>
        </p:blipFill>
        <p:spPr>
          <a:xfrm>
            <a:off x="4904806" y="0"/>
            <a:ext cx="3798622" cy="2639663"/>
          </a:xfrm>
          <a:prstGeom prst="rect">
            <a:avLst/>
          </a:prstGeom>
        </p:spPr>
      </p:pic>
      <p:cxnSp>
        <p:nvCxnSpPr>
          <p:cNvPr id="13" name="Straight Connector 12">
            <a:extLst>
              <a:ext uri="{FF2B5EF4-FFF2-40B4-BE49-F238E27FC236}">
                <a16:creationId xmlns:a16="http://schemas.microsoft.com/office/drawing/2014/main" id="{55F63355-7152-5D4A-A35F-9178289AB7D4}"/>
              </a:ext>
            </a:extLst>
          </p:cNvPr>
          <p:cNvCxnSpPr>
            <a:cxnSpLocks/>
          </p:cNvCxnSpPr>
          <p:nvPr/>
        </p:nvCxnSpPr>
        <p:spPr>
          <a:xfrm flipH="1">
            <a:off x="9664440" y="608823"/>
            <a:ext cx="2527560" cy="0"/>
          </a:xfrm>
          <a:prstGeom prst="line">
            <a:avLst/>
          </a:prstGeom>
          <a:noFill/>
          <a:ln w="19050" cap="flat" cmpd="sng" algn="ctr">
            <a:solidFill>
              <a:srgbClr val="BE955C"/>
            </a:solidFill>
            <a:prstDash val="solid"/>
            <a:miter lim="800000"/>
          </a:ln>
          <a:effectLst/>
        </p:spPr>
      </p:cxnSp>
    </p:spTree>
    <p:extLst>
      <p:ext uri="{BB962C8B-B14F-4D97-AF65-F5344CB8AC3E}">
        <p14:creationId xmlns:p14="http://schemas.microsoft.com/office/powerpoint/2010/main" val="2505982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44836AE-9D84-364F-91DF-B76308B70B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98" t="8741" r="4998" b="14735"/>
          <a:stretch/>
        </p:blipFill>
        <p:spPr>
          <a:xfrm>
            <a:off x="0" y="-18317"/>
            <a:ext cx="12191991" cy="6914837"/>
          </a:xfrm>
          <a:prstGeom prst="rect">
            <a:avLst/>
          </a:prstGeom>
        </p:spPr>
      </p:pic>
      <p:sp>
        <p:nvSpPr>
          <p:cNvPr id="29" name="Text Placeholder 2">
            <a:extLst>
              <a:ext uri="{FF2B5EF4-FFF2-40B4-BE49-F238E27FC236}">
                <a16:creationId xmlns:a16="http://schemas.microsoft.com/office/drawing/2014/main" id="{11B8A30E-6CB5-D324-7629-2F27FFA333CF}"/>
              </a:ext>
            </a:extLst>
          </p:cNvPr>
          <p:cNvSpPr txBox="1">
            <a:spLocks/>
          </p:cNvSpPr>
          <p:nvPr/>
        </p:nvSpPr>
        <p:spPr>
          <a:xfrm>
            <a:off x="524502" y="991087"/>
            <a:ext cx="2565714" cy="692423"/>
          </a:xfrm>
          <a:prstGeom prst="rect">
            <a:avLst/>
          </a:prstGeom>
          <a:effectLst>
            <a:outerShdw blurRad="50800" dist="38100" dir="2700000" algn="tl" rotWithShape="0">
              <a:prstClr val="black">
                <a:alpha val="10128"/>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5000" dirty="0">
                <a:solidFill>
                  <a:schemeClr val="bg1"/>
                </a:solidFill>
                <a:latin typeface="Times New Roman" panose="02020603050405020304" pitchFamily="18" charset="0"/>
                <a:cs typeface="Times New Roman" panose="02020603050405020304" pitchFamily="18" charset="0"/>
              </a:rPr>
              <a:t>Our</a:t>
            </a:r>
          </a:p>
        </p:txBody>
      </p:sp>
      <p:sp>
        <p:nvSpPr>
          <p:cNvPr id="30" name="Text Placeholder 3">
            <a:extLst>
              <a:ext uri="{FF2B5EF4-FFF2-40B4-BE49-F238E27FC236}">
                <a16:creationId xmlns:a16="http://schemas.microsoft.com/office/drawing/2014/main" id="{87907E43-C769-641A-5A9F-24B65C32D3F7}"/>
              </a:ext>
            </a:extLst>
          </p:cNvPr>
          <p:cNvSpPr txBox="1">
            <a:spLocks/>
          </p:cNvSpPr>
          <p:nvPr/>
        </p:nvSpPr>
        <p:spPr>
          <a:xfrm>
            <a:off x="524502" y="528509"/>
            <a:ext cx="6245848" cy="185541"/>
          </a:xfrm>
          <a:prstGeom prst="rect">
            <a:avLst/>
          </a:prstGeom>
          <a:effectLst>
            <a:outerShdw blurRad="50800" dist="38100" dir="2700000" algn="tl" rotWithShape="0">
              <a:prstClr val="black">
                <a:alpha val="10069"/>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spc="600" dirty="0">
                <a:solidFill>
                  <a:schemeClr val="bg1"/>
                </a:solidFill>
                <a:latin typeface="Avenir Book" panose="02000503020000020003" pitchFamily="2" charset="0"/>
              </a:rPr>
              <a:t>THE HEART OF AMAWATERWAYS IS</a:t>
            </a:r>
          </a:p>
        </p:txBody>
      </p:sp>
      <p:sp>
        <p:nvSpPr>
          <p:cNvPr id="31" name="TextBox 30">
            <a:extLst>
              <a:ext uri="{FF2B5EF4-FFF2-40B4-BE49-F238E27FC236}">
                <a16:creationId xmlns:a16="http://schemas.microsoft.com/office/drawing/2014/main" id="{EE78A69F-DE4D-D7FB-46B4-5B7E73D2D1BE}"/>
              </a:ext>
            </a:extLst>
          </p:cNvPr>
          <p:cNvSpPr txBox="1"/>
          <p:nvPr/>
        </p:nvSpPr>
        <p:spPr>
          <a:xfrm>
            <a:off x="1736162" y="714050"/>
            <a:ext cx="4220943" cy="1477328"/>
          </a:xfrm>
          <a:prstGeom prst="rect">
            <a:avLst/>
          </a:prstGeom>
          <a:noFill/>
          <a:effectLst>
            <a:outerShdw blurRad="50800" dist="38100" dir="2700000" algn="tl" rotWithShape="0">
              <a:prstClr val="black">
                <a:alpha val="10128"/>
              </a:prstClr>
            </a:outerShdw>
          </a:effectLst>
        </p:spPr>
        <p:txBody>
          <a:bodyPr wrap="square">
            <a:spAutoFit/>
          </a:bodyPr>
          <a:lstStyle/>
          <a:p>
            <a:pPr marL="0" indent="0">
              <a:lnSpc>
                <a:spcPct val="100000"/>
              </a:lnSpc>
              <a:spcBef>
                <a:spcPts val="0"/>
              </a:spcBef>
              <a:buNone/>
            </a:pPr>
            <a:r>
              <a:rPr lang="en-US" sz="9000" dirty="0">
                <a:solidFill>
                  <a:schemeClr val="bg1"/>
                </a:solidFill>
                <a:latin typeface="Times New Roman" panose="02020603050405020304" pitchFamily="18" charset="0"/>
                <a:cs typeface="Times New Roman" panose="02020603050405020304" pitchFamily="18" charset="0"/>
              </a:rPr>
              <a:t>People</a:t>
            </a:r>
          </a:p>
        </p:txBody>
      </p:sp>
      <p:pic>
        <p:nvPicPr>
          <p:cNvPr id="2" name="Picture 1">
            <a:extLst>
              <a:ext uri="{FF2B5EF4-FFF2-40B4-BE49-F238E27FC236}">
                <a16:creationId xmlns:a16="http://schemas.microsoft.com/office/drawing/2014/main" id="{D2D24551-52C1-D190-9717-DBE900529F61}"/>
              </a:ext>
            </a:extLst>
          </p:cNvPr>
          <p:cNvPicPr>
            <a:picLocks noChangeAspect="1"/>
          </p:cNvPicPr>
          <p:nvPr/>
        </p:nvPicPr>
        <p:blipFill>
          <a:blip r:embed="rId4">
            <a:alphaModFix amt="60000"/>
          </a:blip>
          <a:stretch>
            <a:fillRect/>
          </a:stretch>
        </p:blipFill>
        <p:spPr>
          <a:xfrm>
            <a:off x="363538" y="6515342"/>
            <a:ext cx="2203450" cy="215657"/>
          </a:xfrm>
          <a:prstGeom prst="rect">
            <a:avLst/>
          </a:prstGeom>
        </p:spPr>
      </p:pic>
    </p:spTree>
    <p:extLst>
      <p:ext uri="{BB962C8B-B14F-4D97-AF65-F5344CB8AC3E}">
        <p14:creationId xmlns:p14="http://schemas.microsoft.com/office/powerpoint/2010/main" val="2971622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F186EFA7-2279-717B-B3BE-1E5E22686C33}"/>
              </a:ext>
            </a:extLst>
          </p:cNvPr>
          <p:cNvPicPr>
            <a:picLocks noChangeAspect="1"/>
          </p:cNvPicPr>
          <p:nvPr/>
        </p:nvPicPr>
        <p:blipFill rotWithShape="1">
          <a:blip r:embed="rId3">
            <a:extLst>
              <a:ext uri="{28A0092B-C50C-407E-A947-70E740481C1C}">
                <a14:useLocalDpi xmlns:a14="http://schemas.microsoft.com/office/drawing/2010/main" val="0"/>
              </a:ext>
            </a:extLst>
          </a:blip>
          <a:srcRect t="19924" b="5075"/>
          <a:stretch/>
        </p:blipFill>
        <p:spPr>
          <a:xfrm>
            <a:off x="-5" y="0"/>
            <a:ext cx="12192003" cy="6858000"/>
          </a:xfrm>
          <a:prstGeom prst="rect">
            <a:avLst/>
          </a:prstGeom>
        </p:spPr>
      </p:pic>
      <p:sp>
        <p:nvSpPr>
          <p:cNvPr id="11" name="Rectangle 10">
            <a:extLst>
              <a:ext uri="{FF2B5EF4-FFF2-40B4-BE49-F238E27FC236}">
                <a16:creationId xmlns:a16="http://schemas.microsoft.com/office/drawing/2014/main" id="{4FC4579A-D47E-6689-8437-7C9C9EEBE930}"/>
              </a:ext>
            </a:extLst>
          </p:cNvPr>
          <p:cNvSpPr>
            <a:spLocks/>
          </p:cNvSpPr>
          <p:nvPr/>
        </p:nvSpPr>
        <p:spPr>
          <a:xfrm rot="16200000">
            <a:off x="4610098" y="-723900"/>
            <a:ext cx="2971800" cy="12192000"/>
          </a:xfrm>
          <a:prstGeom prst="rect">
            <a:avLst/>
          </a:prstGeom>
          <a:gradFill flip="none" rotWithShape="1">
            <a:gsLst>
              <a:gs pos="27000">
                <a:srgbClr val="000000">
                  <a:lumMod val="46000"/>
                  <a:lumOff val="54000"/>
                  <a:alpha val="0"/>
                </a:srgbClr>
              </a:gs>
              <a:gs pos="1000">
                <a:srgbClr val="000000">
                  <a:alpha val="0"/>
                </a:srgbClr>
              </a:gs>
              <a:gs pos="60000">
                <a:srgbClr val="00253D">
                  <a:alpha val="19564"/>
                </a:srgbClr>
              </a:gs>
              <a:gs pos="99000">
                <a:srgbClr val="00253D">
                  <a:alpha val="50000"/>
                </a:srgbClr>
              </a:gs>
            </a:gsLst>
            <a:lin ang="10800000" scaled="0"/>
            <a:tileRect/>
          </a:gradFill>
          <a:ln>
            <a:noFill/>
          </a:ln>
          <a:effectLst>
            <a:outerShdw blurRad="50800" dist="50800" dir="5400000" sx="200000" sy="2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F19A7B3D-E253-F012-2580-656BF0EFF898}"/>
              </a:ext>
            </a:extLst>
          </p:cNvPr>
          <p:cNvSpPr txBox="1">
            <a:spLocks/>
          </p:cNvSpPr>
          <p:nvPr/>
        </p:nvSpPr>
        <p:spPr>
          <a:xfrm>
            <a:off x="6487053" y="5458233"/>
            <a:ext cx="5473759" cy="251355"/>
          </a:xfrm>
          <a:prstGeom prst="rect">
            <a:avLst/>
          </a:prstGeom>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spc="600" dirty="0">
                <a:solidFill>
                  <a:schemeClr val="bg1"/>
                </a:solidFill>
                <a:effectLst>
                  <a:outerShdw blurRad="50800" dist="76200" dir="16200000" rotWithShape="0">
                    <a:prstClr val="black">
                      <a:alpha val="82000"/>
                    </a:prstClr>
                  </a:outerShdw>
                </a:effectLst>
                <a:latin typeface="Avenir Book" panose="02000503020000020003" pitchFamily="2" charset="0"/>
              </a:rPr>
              <a:t>THE HEART OF AMAWATERWAYS IS</a:t>
            </a:r>
          </a:p>
        </p:txBody>
      </p:sp>
      <p:sp>
        <p:nvSpPr>
          <p:cNvPr id="16" name="Text Placeholder 2">
            <a:extLst>
              <a:ext uri="{FF2B5EF4-FFF2-40B4-BE49-F238E27FC236}">
                <a16:creationId xmlns:a16="http://schemas.microsoft.com/office/drawing/2014/main" id="{3A2D7C0F-5C2F-DB6A-AEF2-CC927E4871ED}"/>
              </a:ext>
            </a:extLst>
          </p:cNvPr>
          <p:cNvSpPr txBox="1">
            <a:spLocks/>
          </p:cNvSpPr>
          <p:nvPr/>
        </p:nvSpPr>
        <p:spPr>
          <a:xfrm>
            <a:off x="6505139" y="5535129"/>
            <a:ext cx="2565714" cy="692423"/>
          </a:xfrm>
          <a:prstGeom prst="rect">
            <a:avLst/>
          </a:prstGeom>
          <a:effectLst>
            <a:outerShdw blurRad="50800" dist="38100" dir="2700000" algn="tl" rotWithShape="0">
              <a:prstClr val="black">
                <a:alpha val="10128"/>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5000" dirty="0">
                <a:solidFill>
                  <a:schemeClr val="bg1"/>
                </a:solidFill>
                <a:effectLst>
                  <a:outerShdw blurRad="50800" dist="25400" dir="16200000" rotWithShape="0">
                    <a:prstClr val="black">
                      <a:alpha val="63000"/>
                    </a:prstClr>
                  </a:outerShdw>
                </a:effectLst>
                <a:latin typeface="Times New Roman" panose="02020603050405020304" pitchFamily="18" charset="0"/>
                <a:cs typeface="Times New Roman" panose="02020603050405020304" pitchFamily="18" charset="0"/>
              </a:rPr>
              <a:t>Our</a:t>
            </a:r>
          </a:p>
        </p:txBody>
      </p:sp>
      <p:sp>
        <p:nvSpPr>
          <p:cNvPr id="17" name="TextBox 16">
            <a:extLst>
              <a:ext uri="{FF2B5EF4-FFF2-40B4-BE49-F238E27FC236}">
                <a16:creationId xmlns:a16="http://schemas.microsoft.com/office/drawing/2014/main" id="{A8B0A053-B87A-857A-FCB3-0FCC51CB2AED}"/>
              </a:ext>
            </a:extLst>
          </p:cNvPr>
          <p:cNvSpPr txBox="1"/>
          <p:nvPr/>
        </p:nvSpPr>
        <p:spPr>
          <a:xfrm>
            <a:off x="7739869" y="5381744"/>
            <a:ext cx="4220943" cy="1477328"/>
          </a:xfrm>
          <a:prstGeom prst="rect">
            <a:avLst/>
          </a:prstGeom>
          <a:noFill/>
          <a:effectLst>
            <a:outerShdw blurRad="50800" dist="38100" dir="2700000" algn="tl" rotWithShape="0">
              <a:prstClr val="black">
                <a:alpha val="10128"/>
              </a:prstClr>
            </a:outerShdw>
          </a:effectLst>
        </p:spPr>
        <p:txBody>
          <a:bodyPr wrap="square">
            <a:spAutoFit/>
          </a:bodyPr>
          <a:lstStyle/>
          <a:p>
            <a:pPr marL="0" indent="0">
              <a:lnSpc>
                <a:spcPct val="100000"/>
              </a:lnSpc>
              <a:spcBef>
                <a:spcPts val="0"/>
              </a:spcBef>
              <a:buNone/>
            </a:pPr>
            <a:r>
              <a:rPr lang="en-US" sz="9000" dirty="0">
                <a:solidFill>
                  <a:schemeClr val="bg1"/>
                </a:solidFill>
                <a:effectLst>
                  <a:outerShdw blurRad="50800" dist="25400" dir="16200000" rotWithShape="0">
                    <a:prstClr val="black">
                      <a:alpha val="63000"/>
                    </a:prstClr>
                  </a:outerShdw>
                </a:effectLst>
                <a:latin typeface="Times New Roman" panose="02020603050405020304" pitchFamily="18" charset="0"/>
                <a:cs typeface="Times New Roman" panose="02020603050405020304" pitchFamily="18" charset="0"/>
              </a:rPr>
              <a:t>Partners</a:t>
            </a:r>
          </a:p>
        </p:txBody>
      </p:sp>
      <p:pic>
        <p:nvPicPr>
          <p:cNvPr id="3" name="Picture 2">
            <a:extLst>
              <a:ext uri="{FF2B5EF4-FFF2-40B4-BE49-F238E27FC236}">
                <a16:creationId xmlns:a16="http://schemas.microsoft.com/office/drawing/2014/main" id="{0D38ACE4-B149-B00C-4975-B7F218FEE839}"/>
              </a:ext>
            </a:extLst>
          </p:cNvPr>
          <p:cNvPicPr>
            <a:picLocks noChangeAspect="1"/>
          </p:cNvPicPr>
          <p:nvPr/>
        </p:nvPicPr>
        <p:blipFill>
          <a:blip r:embed="rId4">
            <a:alphaModFix amt="60000"/>
          </a:blip>
          <a:stretch>
            <a:fillRect/>
          </a:stretch>
        </p:blipFill>
        <p:spPr>
          <a:xfrm>
            <a:off x="231188" y="6515342"/>
            <a:ext cx="2203450" cy="215657"/>
          </a:xfrm>
          <a:prstGeom prst="rect">
            <a:avLst/>
          </a:prstGeom>
        </p:spPr>
      </p:pic>
    </p:spTree>
    <p:extLst>
      <p:ext uri="{BB962C8B-B14F-4D97-AF65-F5344CB8AC3E}">
        <p14:creationId xmlns:p14="http://schemas.microsoft.com/office/powerpoint/2010/main" val="37303137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ter, person, crowd&#10;&#10;Description automatically generated">
            <a:extLst>
              <a:ext uri="{FF2B5EF4-FFF2-40B4-BE49-F238E27FC236}">
                <a16:creationId xmlns:a16="http://schemas.microsoft.com/office/drawing/2014/main" id="{011322BD-A3DA-B133-1C67-0557C710C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63" b="3049"/>
          <a:stretch/>
        </p:blipFill>
        <p:spPr>
          <a:xfrm>
            <a:off x="0" y="0"/>
            <a:ext cx="12192000" cy="6858000"/>
          </a:xfrm>
          <a:prstGeom prst="rect">
            <a:avLst/>
          </a:prstGeom>
        </p:spPr>
      </p:pic>
      <p:sp>
        <p:nvSpPr>
          <p:cNvPr id="5" name="Rectangle 5">
            <a:extLst>
              <a:ext uri="{FF2B5EF4-FFF2-40B4-BE49-F238E27FC236}">
                <a16:creationId xmlns:a16="http://schemas.microsoft.com/office/drawing/2014/main" id="{FB46B8DD-11FD-486A-8245-E278ACB97476}"/>
              </a:ext>
            </a:extLst>
          </p:cNvPr>
          <p:cNvSpPr txBox="1"/>
          <p:nvPr/>
        </p:nvSpPr>
        <p:spPr>
          <a:xfrm>
            <a:off x="7984592" y="242659"/>
            <a:ext cx="4066671" cy="1015659"/>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lvl1pPr algn="ctr">
              <a:lnSpc>
                <a:spcPct val="120000"/>
              </a:lnSpc>
              <a:defRPr cap="all" spc="233">
                <a:solidFill>
                  <a:srgbClr val="B08D53"/>
                </a:solidFill>
                <a:latin typeface="Times New Roman"/>
                <a:ea typeface="Times New Roman"/>
                <a:cs typeface="Times New Roman"/>
                <a:sym typeface="Times New Roman"/>
              </a:defRPr>
            </a:lvl1pPr>
          </a:lstStyle>
          <a:p>
            <a:pPr algn="r">
              <a:lnSpc>
                <a:spcPct val="100000"/>
              </a:lnSpc>
              <a:defRPr cap="all" spc="233">
                <a:solidFill>
                  <a:srgbClr val="B08D53"/>
                </a:solidFill>
                <a:latin typeface="Times New Roman"/>
                <a:ea typeface="Times New Roman"/>
                <a:cs typeface="Times New Roman"/>
                <a:sym typeface="Times New Roman"/>
              </a:defRPr>
            </a:pPr>
            <a:r>
              <a:rPr lang="en-US" cap="none" spc="300" dirty="0">
                <a:solidFill>
                  <a:schemeClr val="bg1"/>
                </a:solidFill>
              </a:rPr>
              <a:t>More Than A Supplier</a:t>
            </a:r>
            <a:endParaRPr lang="en-US" sz="2800" cap="none" spc="300" dirty="0">
              <a:solidFill>
                <a:schemeClr val="bg1"/>
              </a:solidFill>
            </a:endParaRPr>
          </a:p>
          <a:p>
            <a:pPr algn="r">
              <a:lnSpc>
                <a:spcPct val="100000"/>
              </a:lnSpc>
              <a:defRPr cap="all" spc="233">
                <a:solidFill>
                  <a:srgbClr val="B08D53"/>
                </a:solidFill>
                <a:latin typeface="Times New Roman"/>
                <a:ea typeface="Times New Roman"/>
                <a:cs typeface="Times New Roman"/>
                <a:sym typeface="Times New Roman"/>
              </a:defRPr>
            </a:pPr>
            <a:r>
              <a:rPr lang="en-US" sz="4000" b="1" cap="none" spc="300" dirty="0">
                <a:solidFill>
                  <a:schemeClr val="bg1"/>
                </a:solidFill>
                <a:latin typeface="Times New Roman" panose="02020603050405020304" pitchFamily="18" charset="0"/>
                <a:cs typeface="Times New Roman" panose="02020603050405020304" pitchFamily="18" charset="0"/>
              </a:rPr>
              <a:t>Your Partner</a:t>
            </a:r>
            <a:endParaRPr lang="en-US" sz="3000" b="1" cap="none" spc="300"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E32C5B5-1C3A-47F6-A63F-C2EA08A775D9}"/>
              </a:ext>
            </a:extLst>
          </p:cNvPr>
          <p:cNvSpPr txBox="1"/>
          <p:nvPr/>
        </p:nvSpPr>
        <p:spPr>
          <a:xfrm>
            <a:off x="7109056" y="2349468"/>
            <a:ext cx="4942207" cy="1015663"/>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lgn="ctr">
              <a:lnSpc>
                <a:spcPct val="120000"/>
              </a:lnSpc>
              <a:defRPr sz="1700">
                <a:solidFill>
                  <a:srgbClr val="5E5E5E"/>
                </a:solidFill>
                <a:latin typeface="+mn-lt"/>
                <a:ea typeface="+mn-ea"/>
                <a:cs typeface="+mn-cs"/>
                <a:sym typeface="Helvetica"/>
              </a:defRPr>
            </a:lvl1pPr>
          </a:lstStyle>
          <a:p>
            <a:pPr>
              <a:lnSpc>
                <a:spcPct val="100000"/>
              </a:lnSpc>
              <a:defRPr sz="1700">
                <a:solidFill>
                  <a:srgbClr val="5E5E5E"/>
                </a:solidFill>
                <a:latin typeface="+mn-lt"/>
                <a:ea typeface="+mn-ea"/>
                <a:cs typeface="+mn-cs"/>
                <a:sym typeface="Helvetica"/>
              </a:defRPr>
            </a:pPr>
            <a:endParaRPr lang="en-US" sz="2000">
              <a:solidFill>
                <a:schemeClr val="tx1">
                  <a:lumMod val="65000"/>
                  <a:lumOff val="35000"/>
                </a:schemeClr>
              </a:solidFill>
              <a:latin typeface="Helvetica"/>
              <a:ea typeface="+mn-lt"/>
              <a:cs typeface="Helvetica"/>
            </a:endParaRPr>
          </a:p>
          <a:p>
            <a:pPr>
              <a:lnSpc>
                <a:spcPct val="100000"/>
              </a:lnSpc>
              <a:defRPr sz="1700">
                <a:solidFill>
                  <a:srgbClr val="5E5E5E"/>
                </a:solidFill>
                <a:latin typeface="+mn-lt"/>
                <a:ea typeface="+mn-ea"/>
                <a:cs typeface="+mn-cs"/>
                <a:sym typeface="Helvetica"/>
              </a:defRPr>
            </a:pPr>
            <a:r>
              <a:rPr lang="en-US" sz="2000">
                <a:solidFill>
                  <a:schemeClr val="tx1">
                    <a:lumMod val="65000"/>
                    <a:lumOff val="35000"/>
                  </a:schemeClr>
                </a:solidFill>
                <a:latin typeface="Helvetica"/>
                <a:ea typeface="+mn-lt"/>
                <a:cs typeface="Helvetica"/>
              </a:rPr>
              <a:t> </a:t>
            </a:r>
            <a:endParaRPr lang="en-US" sz="2000">
              <a:solidFill>
                <a:schemeClr val="tx1">
                  <a:lumMod val="65000"/>
                  <a:lumOff val="35000"/>
                </a:schemeClr>
              </a:solidFill>
              <a:ea typeface="+mn-lt"/>
              <a:cs typeface="+mn-lt"/>
            </a:endParaRPr>
          </a:p>
          <a:p>
            <a:pPr>
              <a:lnSpc>
                <a:spcPct val="100000"/>
              </a:lnSpc>
              <a:defRPr sz="1700">
                <a:solidFill>
                  <a:srgbClr val="5E5E5E"/>
                </a:solidFill>
                <a:latin typeface="+mn-lt"/>
                <a:ea typeface="+mn-ea"/>
                <a:cs typeface="+mn-cs"/>
                <a:sym typeface="Helvetica"/>
              </a:defRPr>
            </a:pPr>
            <a:endParaRPr lang="en-US" sz="2000">
              <a:solidFill>
                <a:schemeClr val="tx1">
                  <a:lumMod val="65000"/>
                  <a:lumOff val="35000"/>
                </a:schemeClr>
              </a:solidFill>
              <a:latin typeface="Helvetica"/>
              <a:ea typeface="+mn-lt"/>
              <a:cs typeface="Helvetica"/>
            </a:endParaRPr>
          </a:p>
        </p:txBody>
      </p:sp>
      <p:pic>
        <p:nvPicPr>
          <p:cNvPr id="2" name="Picture 1">
            <a:extLst>
              <a:ext uri="{FF2B5EF4-FFF2-40B4-BE49-F238E27FC236}">
                <a16:creationId xmlns:a16="http://schemas.microsoft.com/office/drawing/2014/main" id="{0BA7E583-2AD1-04DA-C475-86917FB858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3961" y="6270604"/>
            <a:ext cx="1871784" cy="220603"/>
          </a:xfrm>
          <a:prstGeom prst="rect">
            <a:avLst/>
          </a:prstGeom>
        </p:spPr>
      </p:pic>
      <p:sp>
        <p:nvSpPr>
          <p:cNvPr id="4" name="TextBox 3">
            <a:extLst>
              <a:ext uri="{FF2B5EF4-FFF2-40B4-BE49-F238E27FC236}">
                <a16:creationId xmlns:a16="http://schemas.microsoft.com/office/drawing/2014/main" id="{1455E591-3C05-F2CD-CF30-B7860D1D1FFD}"/>
              </a:ext>
            </a:extLst>
          </p:cNvPr>
          <p:cNvSpPr txBox="1"/>
          <p:nvPr/>
        </p:nvSpPr>
        <p:spPr>
          <a:xfrm>
            <a:off x="265918" y="0"/>
            <a:ext cx="3255039" cy="1569656"/>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txBody>
          <a:bodyPr wrap="square" lIns="45718" tIns="45718" rIns="45718" bIns="45718"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0" b="1" spc="100" dirty="0">
                <a:solidFill>
                  <a:schemeClr val="bg1"/>
                </a:solidFill>
                <a:latin typeface="Times New Roman"/>
                <a:cs typeface="Times New Roman"/>
              </a:rPr>
              <a:t>97%</a:t>
            </a:r>
          </a:p>
          <a:p>
            <a:pPr>
              <a:defRPr/>
            </a:pPr>
            <a:r>
              <a:rPr lang="en-US" sz="1600" b="1" spc="160" dirty="0">
                <a:solidFill>
                  <a:schemeClr val="bg1"/>
                </a:solidFill>
                <a:effectLst>
                  <a:outerShdw blurRad="38100" dist="38100" algn="l" rotWithShape="0">
                    <a:srgbClr val="0E223E">
                      <a:alpha val="72000"/>
                    </a:srgbClr>
                  </a:outerShdw>
                </a:effectLst>
                <a:latin typeface="Times New Roman"/>
                <a:cs typeface="Times New Roman"/>
              </a:rPr>
              <a:t>FROM TRAVEL ADVISORS</a:t>
            </a:r>
          </a:p>
        </p:txBody>
      </p:sp>
    </p:spTree>
    <p:extLst>
      <p:ext uri="{BB962C8B-B14F-4D97-AF65-F5344CB8AC3E}">
        <p14:creationId xmlns:p14="http://schemas.microsoft.com/office/powerpoint/2010/main" val="176383092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6E6EE6AB-0231-9E89-4674-462E5E85E9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473" b="10528"/>
          <a:stretch/>
        </p:blipFill>
        <p:spPr>
          <a:xfrm>
            <a:off x="0" y="1"/>
            <a:ext cx="12192000" cy="6858000"/>
          </a:xfrm>
          <a:prstGeom prst="rect">
            <a:avLst/>
          </a:prstGeom>
        </p:spPr>
      </p:pic>
      <p:sp>
        <p:nvSpPr>
          <p:cNvPr id="6" name="Rectangle 5">
            <a:extLst>
              <a:ext uri="{FF2B5EF4-FFF2-40B4-BE49-F238E27FC236}">
                <a16:creationId xmlns:a16="http://schemas.microsoft.com/office/drawing/2014/main" id="{E378E5B7-D18E-5467-AC8D-705E23917F6F}"/>
              </a:ext>
            </a:extLst>
          </p:cNvPr>
          <p:cNvSpPr/>
          <p:nvPr/>
        </p:nvSpPr>
        <p:spPr>
          <a:xfrm rot="5400000">
            <a:off x="4819449" y="-4819449"/>
            <a:ext cx="2553101" cy="12192000"/>
          </a:xfrm>
          <a:prstGeom prst="rect">
            <a:avLst/>
          </a:prstGeom>
          <a:gradFill flip="none" rotWithShape="1">
            <a:gsLst>
              <a:gs pos="11000">
                <a:srgbClr val="000000">
                  <a:lumMod val="46000"/>
                  <a:lumOff val="54000"/>
                  <a:alpha val="0"/>
                </a:srgbClr>
              </a:gs>
              <a:gs pos="0">
                <a:srgbClr val="000000">
                  <a:alpha val="0"/>
                </a:srgbClr>
              </a:gs>
              <a:gs pos="60000">
                <a:srgbClr val="00253D">
                  <a:alpha val="30000"/>
                </a:srgbClr>
              </a:gs>
              <a:gs pos="99000">
                <a:srgbClr val="00253D">
                  <a:alpha val="64000"/>
                </a:srgbClr>
              </a:gs>
            </a:gsLst>
            <a:lin ang="10800000" scaled="0"/>
            <a:tileRect/>
          </a:gradFill>
          <a:ln>
            <a:noFill/>
          </a:ln>
          <a:effectLst>
            <a:outerShdw blurRad="50800" dist="50800" dir="5400000" sx="200000" sy="2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4">
            <a:extLst>
              <a:ext uri="{FF2B5EF4-FFF2-40B4-BE49-F238E27FC236}">
                <a16:creationId xmlns:a16="http://schemas.microsoft.com/office/drawing/2014/main" id="{B0AD9530-B977-A606-40EB-87B083120C44}"/>
              </a:ext>
            </a:extLst>
          </p:cNvPr>
          <p:cNvSpPr txBox="1">
            <a:spLocks/>
          </p:cNvSpPr>
          <p:nvPr/>
        </p:nvSpPr>
        <p:spPr>
          <a:xfrm>
            <a:off x="8128700" y="4089243"/>
            <a:ext cx="3744137" cy="2538579"/>
          </a:xfrm>
          <a:prstGeom prst="rect">
            <a:avLst/>
          </a:prstGeom>
        </p:spPr>
        <p:txBody>
          <a:bodyPr/>
          <a:lstStyle/>
          <a:p>
            <a:endParaRPr lang="en-US"/>
          </a:p>
        </p:txBody>
      </p:sp>
      <p:sp>
        <p:nvSpPr>
          <p:cNvPr id="34" name="TextBox 33">
            <a:extLst>
              <a:ext uri="{FF2B5EF4-FFF2-40B4-BE49-F238E27FC236}">
                <a16:creationId xmlns:a16="http://schemas.microsoft.com/office/drawing/2014/main" id="{1861A95C-8C13-E7F7-9476-BE581B32337F}"/>
              </a:ext>
            </a:extLst>
          </p:cNvPr>
          <p:cNvSpPr txBox="1"/>
          <p:nvPr/>
        </p:nvSpPr>
        <p:spPr>
          <a:xfrm>
            <a:off x="11993336" y="4580164"/>
            <a:ext cx="184731" cy="369332"/>
          </a:xfrm>
          <a:prstGeom prst="rect">
            <a:avLst/>
          </a:prstGeom>
          <a:noFill/>
        </p:spPr>
        <p:txBody>
          <a:bodyPr wrap="none" rtlCol="0">
            <a:spAutoFit/>
          </a:bodyPr>
          <a:lstStyle/>
          <a:p>
            <a:endParaRPr lang="en-US"/>
          </a:p>
        </p:txBody>
      </p:sp>
      <p:sp>
        <p:nvSpPr>
          <p:cNvPr id="37" name="TextBox 36">
            <a:extLst>
              <a:ext uri="{FF2B5EF4-FFF2-40B4-BE49-F238E27FC236}">
                <a16:creationId xmlns:a16="http://schemas.microsoft.com/office/drawing/2014/main" id="{D11057B6-592C-0DE3-F967-D8C4BCFED64C}"/>
              </a:ext>
            </a:extLst>
          </p:cNvPr>
          <p:cNvSpPr txBox="1"/>
          <p:nvPr/>
        </p:nvSpPr>
        <p:spPr>
          <a:xfrm>
            <a:off x="9568543" y="-236764"/>
            <a:ext cx="184731" cy="369332"/>
          </a:xfrm>
          <a:prstGeom prst="rect">
            <a:avLst/>
          </a:prstGeom>
          <a:noFill/>
        </p:spPr>
        <p:txBody>
          <a:bodyPr wrap="none" rtlCol="0">
            <a:spAutoFit/>
          </a:bodyPr>
          <a:lstStyle/>
          <a:p>
            <a:endParaRPr lang="en-US"/>
          </a:p>
        </p:txBody>
      </p:sp>
      <p:sp>
        <p:nvSpPr>
          <p:cNvPr id="11" name="Text Placeholder 3">
            <a:extLst>
              <a:ext uri="{FF2B5EF4-FFF2-40B4-BE49-F238E27FC236}">
                <a16:creationId xmlns:a16="http://schemas.microsoft.com/office/drawing/2014/main" id="{000AF78D-5423-6A7A-DDD6-A44EDBF477BD}"/>
              </a:ext>
            </a:extLst>
          </p:cNvPr>
          <p:cNvSpPr txBox="1">
            <a:spLocks/>
          </p:cNvSpPr>
          <p:nvPr/>
        </p:nvSpPr>
        <p:spPr>
          <a:xfrm>
            <a:off x="8397579" y="369773"/>
            <a:ext cx="3256118" cy="318183"/>
          </a:xfrm>
          <a:prstGeom prst="rect">
            <a:avLst/>
          </a:prstGeom>
          <a:effectLst>
            <a:outerShdw blurRad="50800" dist="38100" dir="2700000" algn="tl" rotWithShape="0">
              <a:prstClr val="black">
                <a:alpha val="1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500" b="1" spc="600">
                <a:solidFill>
                  <a:schemeClr val="bg1"/>
                </a:solidFill>
                <a:latin typeface="Avenir Book" panose="02000503020000020003" pitchFamily="2" charset="0"/>
              </a:rPr>
              <a:t>YOUR DEDICATED</a:t>
            </a:r>
          </a:p>
        </p:txBody>
      </p:sp>
      <p:sp>
        <p:nvSpPr>
          <p:cNvPr id="12" name="TextBox 11">
            <a:extLst>
              <a:ext uri="{FF2B5EF4-FFF2-40B4-BE49-F238E27FC236}">
                <a16:creationId xmlns:a16="http://schemas.microsoft.com/office/drawing/2014/main" id="{5092DBB7-EFBB-53DD-AE3E-F3D5BDF7FCB5}"/>
              </a:ext>
            </a:extLst>
          </p:cNvPr>
          <p:cNvSpPr txBox="1"/>
          <p:nvPr/>
        </p:nvSpPr>
        <p:spPr>
          <a:xfrm>
            <a:off x="5731508" y="458163"/>
            <a:ext cx="5984113" cy="1477328"/>
          </a:xfrm>
          <a:prstGeom prst="rect">
            <a:avLst/>
          </a:prstGeom>
          <a:noFill/>
          <a:effectLst>
            <a:outerShdw blurRad="50800" dist="38100" dir="2700000" algn="tl" rotWithShape="0">
              <a:prstClr val="black">
                <a:alpha val="10000"/>
              </a:prstClr>
            </a:outerShdw>
          </a:effectLst>
        </p:spPr>
        <p:txBody>
          <a:bodyPr wrap="square">
            <a:spAutoFit/>
          </a:bodyPr>
          <a:lstStyle/>
          <a:p>
            <a:pPr marL="0" indent="0" algn="r">
              <a:lnSpc>
                <a:spcPct val="100000"/>
              </a:lnSpc>
              <a:spcBef>
                <a:spcPts val="0"/>
              </a:spcBef>
              <a:buNone/>
            </a:pPr>
            <a:r>
              <a:rPr lang="en-US" sz="9000">
                <a:solidFill>
                  <a:schemeClr val="bg1"/>
                </a:solidFill>
                <a:latin typeface="Times New Roman" panose="02020603050405020304" pitchFamily="18" charset="0"/>
                <a:cs typeface="Times New Roman" panose="02020603050405020304" pitchFamily="18" charset="0"/>
              </a:rPr>
              <a:t>Sales Team</a:t>
            </a:r>
          </a:p>
        </p:txBody>
      </p:sp>
      <p:sp>
        <p:nvSpPr>
          <p:cNvPr id="8" name="TextBox 7">
            <a:extLst>
              <a:ext uri="{FF2B5EF4-FFF2-40B4-BE49-F238E27FC236}">
                <a16:creationId xmlns:a16="http://schemas.microsoft.com/office/drawing/2014/main" id="{0B66FCA5-85CE-3AD6-2212-0C67D161BC53}"/>
              </a:ext>
            </a:extLst>
          </p:cNvPr>
          <p:cNvSpPr txBox="1"/>
          <p:nvPr/>
        </p:nvSpPr>
        <p:spPr>
          <a:xfrm>
            <a:off x="15014448" y="1463040"/>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4331552A-E87F-137F-7234-705497ABF6B1}"/>
              </a:ext>
            </a:extLst>
          </p:cNvPr>
          <p:cNvPicPr>
            <a:picLocks noChangeAspect="1"/>
          </p:cNvPicPr>
          <p:nvPr/>
        </p:nvPicPr>
        <p:blipFill>
          <a:blip r:embed="rId4">
            <a:alphaModFix amt="60000"/>
          </a:blip>
          <a:stretch>
            <a:fillRect/>
          </a:stretch>
        </p:blipFill>
        <p:spPr>
          <a:xfrm>
            <a:off x="231188" y="6515342"/>
            <a:ext cx="2203450" cy="215657"/>
          </a:xfrm>
          <a:prstGeom prst="rect">
            <a:avLst/>
          </a:prstGeom>
        </p:spPr>
      </p:pic>
    </p:spTree>
    <p:extLst>
      <p:ext uri="{BB962C8B-B14F-4D97-AF65-F5344CB8AC3E}">
        <p14:creationId xmlns:p14="http://schemas.microsoft.com/office/powerpoint/2010/main" val="3666633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at on the water&#10;&#10;Description automatically generated">
            <a:extLst>
              <a:ext uri="{FF2B5EF4-FFF2-40B4-BE49-F238E27FC236}">
                <a16:creationId xmlns:a16="http://schemas.microsoft.com/office/drawing/2014/main" id="{86972162-1117-6BB1-6BF4-B87A98DFB0FA}"/>
              </a:ext>
            </a:extLst>
          </p:cNvPr>
          <p:cNvPicPr>
            <a:picLocks noChangeAspect="1"/>
          </p:cNvPicPr>
          <p:nvPr/>
        </p:nvPicPr>
        <p:blipFill rotWithShape="1">
          <a:blip r:embed="rId3">
            <a:extLst>
              <a:ext uri="{28A0092B-C50C-407E-A947-70E740481C1C}">
                <a14:useLocalDpi xmlns:a14="http://schemas.microsoft.com/office/drawing/2010/main" val="0"/>
              </a:ext>
            </a:extLst>
          </a:blip>
          <a:srcRect t="34420" b="20402"/>
          <a:stretch/>
        </p:blipFill>
        <p:spPr>
          <a:xfrm>
            <a:off x="-23117" y="-63721"/>
            <a:ext cx="12215117" cy="5619321"/>
          </a:xfrm>
          <a:prstGeom prst="rect">
            <a:avLst/>
          </a:prstGeom>
        </p:spPr>
      </p:pic>
      <p:sp>
        <p:nvSpPr>
          <p:cNvPr id="6" name="Rectangle 5">
            <a:extLst>
              <a:ext uri="{FF2B5EF4-FFF2-40B4-BE49-F238E27FC236}">
                <a16:creationId xmlns:a16="http://schemas.microsoft.com/office/drawing/2014/main" id="{739F7A62-34FC-35B9-CDBF-AA5A1585CD6B}"/>
              </a:ext>
            </a:extLst>
          </p:cNvPr>
          <p:cNvSpPr/>
          <p:nvPr/>
        </p:nvSpPr>
        <p:spPr>
          <a:xfrm>
            <a:off x="2413557" y="5426838"/>
            <a:ext cx="9789683" cy="1431162"/>
          </a:xfrm>
          <a:prstGeom prst="rect">
            <a:avLst/>
          </a:prstGeom>
          <a:solidFill>
            <a:srgbClr val="F8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B9079480-A294-1D76-999D-E66D0977EAD6}"/>
              </a:ext>
            </a:extLst>
          </p:cNvPr>
          <p:cNvPicPr>
            <a:picLocks noChangeAspect="1"/>
          </p:cNvPicPr>
          <p:nvPr/>
        </p:nvPicPr>
        <p:blipFill rotWithShape="1">
          <a:blip r:embed="rId4" cstate="print">
            <a:alphaModFix amt="60000"/>
            <a:extLst>
              <a:ext uri="{28A0092B-C50C-407E-A947-70E740481C1C}">
                <a14:useLocalDpi xmlns:a14="http://schemas.microsoft.com/office/drawing/2010/main" val="0"/>
              </a:ext>
            </a:extLst>
          </a:blip>
          <a:srcRect t="12449" r="15551"/>
          <a:stretch/>
        </p:blipFill>
        <p:spPr>
          <a:xfrm>
            <a:off x="-23115" y="5425927"/>
            <a:ext cx="2436671" cy="1436116"/>
          </a:xfrm>
          <a:prstGeom prst="rect">
            <a:avLst/>
          </a:prstGeom>
          <a:solidFill>
            <a:srgbClr val="FAF7F5"/>
          </a:solidFill>
        </p:spPr>
      </p:pic>
      <p:sp>
        <p:nvSpPr>
          <p:cNvPr id="7" name="Rectangle 5">
            <a:extLst>
              <a:ext uri="{FF2B5EF4-FFF2-40B4-BE49-F238E27FC236}">
                <a16:creationId xmlns:a16="http://schemas.microsoft.com/office/drawing/2014/main" id="{D13C4368-6C01-4714-67BF-E29B1B2AC822}"/>
              </a:ext>
            </a:extLst>
          </p:cNvPr>
          <p:cNvSpPr txBox="1"/>
          <p:nvPr/>
        </p:nvSpPr>
        <p:spPr>
          <a:xfrm>
            <a:off x="227895" y="544640"/>
            <a:ext cx="11722259" cy="105156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lvl1pPr algn="ctr">
              <a:defRPr sz="1600" spc="342">
                <a:solidFill>
                  <a:srgbClr val="ECC98D"/>
                </a:solidFill>
                <a:latin typeface="Trajan Pro"/>
                <a:ea typeface="Trajan Pro"/>
                <a:cs typeface="Trajan Pro"/>
                <a:sym typeface="Trajan Pro"/>
              </a:defRPr>
            </a:lvl1pPr>
          </a:lstStyle>
          <a:p>
            <a:pPr>
              <a:lnSpc>
                <a:spcPts val="4600"/>
              </a:lnSpc>
              <a:defRPr/>
            </a:pPr>
            <a:r>
              <a:rPr kumimoji="0" lang="en-US" sz="6600" b="0" i="0" u="none" strike="noStrike" kern="1200" cap="none" spc="100" normalizeH="0" baseline="0" noProof="0">
                <a:ln>
                  <a:noFill/>
                </a:ln>
                <a:solidFill>
                  <a:schemeClr val="bg1"/>
                </a:solidFill>
                <a:effectLst>
                  <a:outerShdw blurRad="38100" dist="12700" dir="5400000" algn="t" rotWithShape="0">
                    <a:prstClr val="black">
                      <a:alpha val="50000"/>
                    </a:prstClr>
                  </a:outerShdw>
                </a:effectLst>
                <a:uLnTx/>
                <a:uFillTx/>
                <a:latin typeface="PMingLiU"/>
                <a:ea typeface="PMingLiU"/>
                <a:cs typeface="Times New Roman"/>
                <a:sym typeface="Trajan Pro"/>
              </a:rPr>
              <a:t>SAVE</a:t>
            </a:r>
            <a:r>
              <a:rPr lang="en-US" sz="6000" b="1" spc="100">
                <a:solidFill>
                  <a:schemeClr val="bg1"/>
                </a:solidFill>
                <a:effectLst>
                  <a:outerShdw blurRad="38100" dist="12700" dir="5400000" algn="t" rotWithShape="0">
                    <a:prstClr val="black">
                      <a:alpha val="50000"/>
                    </a:prstClr>
                  </a:outerShdw>
                </a:effectLst>
                <a:latin typeface="PMingLiU"/>
                <a:ea typeface="PMingLiU"/>
                <a:cs typeface="Times New Roman"/>
              </a:rPr>
              <a:t> </a:t>
            </a:r>
            <a:r>
              <a:rPr lang="en-US" sz="7200" b="1" spc="100">
                <a:solidFill>
                  <a:schemeClr val="bg1"/>
                </a:solidFill>
                <a:effectLst>
                  <a:outerShdw blurRad="38100" dist="12700" dir="5400000" algn="t" rotWithShape="0">
                    <a:prstClr val="black">
                      <a:alpha val="50000"/>
                    </a:prstClr>
                  </a:outerShdw>
                </a:effectLst>
                <a:latin typeface="Times New Roman"/>
                <a:ea typeface="PMingLiU"/>
                <a:cs typeface="Times New Roman"/>
              </a:rPr>
              <a:t>20</a:t>
            </a:r>
            <a:r>
              <a:rPr kumimoji="0" lang="en-US" sz="6600" b="1" i="0" u="none" strike="noStrike" kern="1200" cap="none" spc="100" normalizeH="0" baseline="0" noProof="0">
                <a:ln>
                  <a:noFill/>
                </a:ln>
                <a:solidFill>
                  <a:schemeClr val="bg1"/>
                </a:solidFill>
                <a:effectLst>
                  <a:outerShdw blurRad="38100" dist="12700" dir="5400000" algn="t" rotWithShape="0">
                    <a:prstClr val="black">
                      <a:alpha val="50000"/>
                    </a:prstClr>
                  </a:outerShdw>
                </a:effectLst>
                <a:uLnTx/>
                <a:uFillTx/>
                <a:latin typeface="Times New Roman"/>
                <a:ea typeface="PMingLiU"/>
                <a:cs typeface="Times New Roman"/>
                <a:sym typeface="Trajan Pro"/>
              </a:rPr>
              <a:t>%</a:t>
            </a:r>
            <a:endParaRPr kumimoji="0" lang="en-US" sz="4400" b="1" i="0" u="none" strike="noStrike" kern="1200" cap="none" spc="100" normalizeH="0" baseline="0" noProof="0">
              <a:ln>
                <a:noFill/>
              </a:ln>
              <a:solidFill>
                <a:schemeClr val="bg1"/>
              </a:solidFill>
              <a:effectLst>
                <a:outerShdw blurRad="38100" dist="12700" dir="5400000" algn="t" rotWithShape="0">
                  <a:prstClr val="black">
                    <a:alpha val="50000"/>
                  </a:prstClr>
                </a:outerShdw>
              </a:effectLst>
              <a:uLnTx/>
              <a:uFillTx/>
              <a:latin typeface="Times New Roman" panose="02020603050405020304" pitchFamily="18" charset="0"/>
              <a:ea typeface="PMingLiU" panose="02020500000000000000" pitchFamily="18" charset="-120"/>
              <a:cs typeface="Times New Roman" panose="02020603050405020304" pitchFamily="18" charset="0"/>
              <a:sym typeface="Trajan Pro"/>
            </a:endParaRPr>
          </a:p>
          <a:p>
            <a:pPr marL="0" marR="0" lvl="0" indent="0" algn="ctr" defTabSz="914400" rtl="0" eaLnBrk="1" fontAlgn="auto" latinLnBrk="0" hangingPunct="1">
              <a:lnSpc>
                <a:spcPts val="2200"/>
              </a:lnSpc>
              <a:spcBef>
                <a:spcPts val="600"/>
              </a:spcBef>
              <a:spcAft>
                <a:spcPts val="0"/>
              </a:spcAft>
              <a:buClrTx/>
              <a:buSzTx/>
              <a:buFontTx/>
              <a:buNone/>
              <a:tabLst/>
              <a:defRPr/>
            </a:pPr>
            <a:r>
              <a:rPr kumimoji="0" lang="en-US" sz="2100" b="0" i="0" u="none" strike="noStrike" kern="1200" cap="none" spc="0" normalizeH="0" baseline="0" noProof="0">
                <a:ln>
                  <a:noFill/>
                </a:ln>
                <a:solidFill>
                  <a:srgbClr val="0C364D"/>
                </a:solidFill>
                <a:effectLst/>
                <a:uLnTx/>
                <a:uFillTx/>
                <a:latin typeface="Kalinga"/>
                <a:cs typeface="Kalinga"/>
                <a:sym typeface="Trajan Pro"/>
              </a:rPr>
              <a:t>on select 2023 and 2024 </a:t>
            </a:r>
            <a:r>
              <a:rPr kumimoji="0" lang="en-US" sz="2100" b="1" i="0" u="none" strike="noStrike" kern="1200" cap="none" spc="0" normalizeH="0" baseline="0" noProof="0">
                <a:ln>
                  <a:noFill/>
                </a:ln>
                <a:solidFill>
                  <a:srgbClr val="0C364D"/>
                </a:solidFill>
                <a:effectLst/>
                <a:uLnTx/>
                <a:uFillTx/>
                <a:latin typeface="Kalinga"/>
                <a:cs typeface="Kalinga"/>
                <a:sym typeface="Trajan Pro"/>
              </a:rPr>
              <a:t>Europe and Mekong </a:t>
            </a:r>
            <a:r>
              <a:rPr kumimoji="0" lang="en-US" sz="2100" b="0" i="0" u="none" strike="noStrike" kern="1200" cap="none" spc="0" normalizeH="0" baseline="0" noProof="0">
                <a:ln>
                  <a:noFill/>
                </a:ln>
                <a:solidFill>
                  <a:srgbClr val="0C364D"/>
                </a:solidFill>
                <a:effectLst/>
                <a:uLnTx/>
                <a:uFillTx/>
                <a:latin typeface="Kalinga"/>
                <a:cs typeface="Kalinga"/>
                <a:sym typeface="Trajan Pro"/>
              </a:rPr>
              <a:t>river cruises</a:t>
            </a:r>
            <a:endParaRPr lang="en-US" sz="2100" b="0" i="0" u="none" strike="noStrike" kern="1200" cap="none" spc="0" normalizeH="0" baseline="0" noProof="0">
              <a:ln>
                <a:noFill/>
              </a:ln>
              <a:solidFill>
                <a:srgbClr val="0C364D"/>
              </a:solidFill>
              <a:effectLst/>
              <a:uLnTx/>
              <a:uFillTx/>
              <a:latin typeface="Kalinga"/>
              <a:cs typeface="Kalinga"/>
            </a:endParaRPr>
          </a:p>
        </p:txBody>
      </p:sp>
      <p:sp>
        <p:nvSpPr>
          <p:cNvPr id="2" name="TextBox 1">
            <a:extLst>
              <a:ext uri="{FF2B5EF4-FFF2-40B4-BE49-F238E27FC236}">
                <a16:creationId xmlns:a16="http://schemas.microsoft.com/office/drawing/2014/main" id="{7D958975-5EF3-3A08-11E9-A64D19105DFC}"/>
              </a:ext>
            </a:extLst>
          </p:cNvPr>
          <p:cNvSpPr txBox="1"/>
          <p:nvPr/>
        </p:nvSpPr>
        <p:spPr>
          <a:xfrm>
            <a:off x="965230" y="5511921"/>
            <a:ext cx="10247591" cy="984885"/>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lgn="ctr">
              <a:lnSpc>
                <a:spcPct val="120000"/>
              </a:lnSpc>
              <a:defRPr sz="1700">
                <a:solidFill>
                  <a:srgbClr val="5E5E5E"/>
                </a:solidFill>
                <a:latin typeface="+mn-lt"/>
                <a:ea typeface="+mn-ea"/>
                <a:cs typeface="+mn-cs"/>
                <a:sym typeface="Helvetica"/>
              </a:defRPr>
            </a:lvl1pPr>
          </a:lstStyle>
          <a:p>
            <a:pPr marL="0" marR="0" lvl="0" indent="0" algn="ctr" defTabSz="914400" rtl="0" eaLnBrk="1" fontAlgn="auto" latinLnBrk="0" hangingPunct="1">
              <a:lnSpc>
                <a:spcPct val="100000"/>
              </a:lnSpc>
              <a:spcBef>
                <a:spcPts val="0"/>
              </a:spcBef>
              <a:spcAft>
                <a:spcPts val="0"/>
              </a:spcAft>
              <a:buClrTx/>
              <a:buSzTx/>
              <a:buFontTx/>
              <a:buNone/>
              <a:tabLst/>
              <a:defRPr sz="1700">
                <a:solidFill>
                  <a:srgbClr val="5E5E5E"/>
                </a:solidFill>
                <a:latin typeface="+mn-lt"/>
                <a:ea typeface="+mn-ea"/>
                <a:cs typeface="+mn-cs"/>
                <a:sym typeface="Helvetica"/>
              </a:defRPr>
            </a:pPr>
            <a:r>
              <a:rPr kumimoji="0" lang="en-US" sz="1800" b="0" i="0" u="none" strike="noStrike" kern="1200" cap="none" spc="100" normalizeH="0" baseline="0" noProof="0">
                <a:ln>
                  <a:noFill/>
                </a:ln>
                <a:solidFill>
                  <a:srgbClr val="3A3838"/>
                </a:solidFill>
                <a:effectLst/>
                <a:uLnTx/>
                <a:uFillTx/>
                <a:latin typeface="Helvetica"/>
                <a:ea typeface="+mn-ea"/>
                <a:cs typeface="Helvetica"/>
                <a:sym typeface="Helvetica"/>
              </a:rPr>
              <a:t>Valid for reservations made by </a:t>
            </a:r>
            <a:r>
              <a:rPr kumimoji="0" lang="en-US" sz="1800" b="1" i="0" u="none" strike="noStrike" kern="1200" cap="none" spc="100" normalizeH="0" baseline="0" noProof="0">
                <a:ln>
                  <a:noFill/>
                </a:ln>
                <a:solidFill>
                  <a:srgbClr val="3A3838"/>
                </a:solidFill>
                <a:effectLst/>
                <a:uLnTx/>
                <a:uFillTx/>
                <a:latin typeface="Helvetica"/>
                <a:ea typeface="+mn-ea"/>
                <a:cs typeface="Helvetica"/>
                <a:sym typeface="Helvetica"/>
              </a:rPr>
              <a:t>December 31, 2023</a:t>
            </a:r>
          </a:p>
          <a:p>
            <a:pPr>
              <a:lnSpc>
                <a:spcPct val="100000"/>
              </a:lnSpc>
              <a:spcBef>
                <a:spcPts val="1200"/>
              </a:spcBef>
              <a:defRPr sz="1700">
                <a:solidFill>
                  <a:srgbClr val="5E5E5E"/>
                </a:solidFill>
                <a:latin typeface="+mn-lt"/>
                <a:ea typeface="+mn-ea"/>
                <a:cs typeface="+mn-cs"/>
                <a:sym typeface="Helvetica"/>
              </a:defRPr>
            </a:pPr>
            <a:r>
              <a:rPr kumimoji="0" lang="en-US" sz="1600" b="0" i="0" u="none" strike="noStrike" kern="1200" cap="none" spc="0" normalizeH="0" baseline="0" noProof="0">
                <a:ln>
                  <a:noFill/>
                </a:ln>
                <a:solidFill>
                  <a:srgbClr val="3A3838"/>
                </a:solidFill>
                <a:effectLst/>
                <a:uLnTx/>
                <a:uFillTx/>
                <a:latin typeface="Helvetica"/>
                <a:ea typeface="+mn-ea"/>
                <a:cs typeface="Helvetica"/>
                <a:sym typeface="Helvetica"/>
              </a:rPr>
              <a:t>Combinable with Loyalty Savings, Future Cruise Benefits and Europe </a:t>
            </a:r>
            <a:r>
              <a:rPr kumimoji="0" lang="en-US" sz="1600" b="0" i="0" u="none" strike="noStrike" kern="1200" cap="none" spc="0" normalizeH="0" baseline="0" noProof="0" err="1">
                <a:ln>
                  <a:noFill/>
                </a:ln>
                <a:solidFill>
                  <a:srgbClr val="3A3838"/>
                </a:solidFill>
                <a:effectLst/>
                <a:uLnTx/>
                <a:uFillTx/>
                <a:latin typeface="Helvetica"/>
                <a:ea typeface="+mn-ea"/>
                <a:cs typeface="Helvetica"/>
                <a:sym typeface="Helvetica"/>
              </a:rPr>
              <a:t>AirPlus</a:t>
            </a:r>
            <a:r>
              <a:rPr kumimoji="0" lang="en-US" sz="1600" b="0" i="0" u="none" strike="noStrike" kern="1200" cap="none" spc="0" normalizeH="0" baseline="0" noProof="0">
                <a:ln>
                  <a:noFill/>
                </a:ln>
                <a:solidFill>
                  <a:srgbClr val="3A3838"/>
                </a:solidFill>
                <a:effectLst/>
                <a:uLnTx/>
                <a:uFillTx/>
                <a:latin typeface="Helvetica"/>
                <a:ea typeface="+mn-ea"/>
                <a:cs typeface="Helvetica"/>
                <a:sym typeface="Helvetica"/>
              </a:rPr>
              <a:t> Dates</a:t>
            </a:r>
            <a:endParaRPr kumimoji="0" lang="en-US" sz="1600" b="0" i="1" u="none" strike="noStrike" kern="1200" cap="none" spc="0" normalizeH="0" baseline="0" noProof="0">
              <a:ln>
                <a:noFill/>
              </a:ln>
              <a:solidFill>
                <a:srgbClr val="3A3838"/>
              </a:solidFill>
              <a:effectLst/>
              <a:uLnTx/>
              <a:uFillTx/>
              <a:latin typeface="Helvetica"/>
              <a:ea typeface="+mn-ea"/>
              <a:cs typeface="Helvetica"/>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sz="1700">
                <a:solidFill>
                  <a:srgbClr val="5E5E5E"/>
                </a:solidFill>
                <a:latin typeface="+mn-lt"/>
                <a:ea typeface="+mn-ea"/>
                <a:cs typeface="+mn-cs"/>
                <a:sym typeface="Helvetica"/>
              </a:defRPr>
            </a:pPr>
            <a:r>
              <a:rPr kumimoji="0" lang="en-US" sz="1400" b="0" i="1" u="none" strike="noStrike" kern="1200" cap="none" spc="0" normalizeH="0" baseline="0" noProof="0">
                <a:ln>
                  <a:noFill/>
                </a:ln>
                <a:solidFill>
                  <a:srgbClr val="3A3838"/>
                </a:solidFill>
                <a:effectLst/>
                <a:uLnTx/>
                <a:uFillTx/>
                <a:latin typeface="Helvetica"/>
                <a:ea typeface="+mn-lt"/>
                <a:cs typeface="Helvetica"/>
                <a:sym typeface="Helvetica"/>
              </a:rPr>
              <a:t>Terms &amp; conditions apply</a:t>
            </a:r>
            <a:endParaRPr lang="en-US" sz="1400" b="0" i="1" u="none" strike="noStrike" kern="1200" cap="none" spc="0" normalizeH="0" baseline="0" noProof="0">
              <a:ln>
                <a:noFill/>
              </a:ln>
              <a:solidFill>
                <a:srgbClr val="3A3838"/>
              </a:solidFill>
              <a:effectLst/>
              <a:uLnTx/>
              <a:uFillTx/>
              <a:latin typeface="Helvetica"/>
              <a:ea typeface="+mn-lt"/>
              <a:cs typeface="Helvetica"/>
            </a:endParaRPr>
          </a:p>
        </p:txBody>
      </p:sp>
      <p:pic>
        <p:nvPicPr>
          <p:cNvPr id="3" name="Picture 2">
            <a:extLst>
              <a:ext uri="{FF2B5EF4-FFF2-40B4-BE49-F238E27FC236}">
                <a16:creationId xmlns:a16="http://schemas.microsoft.com/office/drawing/2014/main" id="{444006EE-7A7E-D06A-AF86-503B6E6771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0281" y="6351553"/>
            <a:ext cx="2093070" cy="246683"/>
          </a:xfrm>
          <a:prstGeom prst="rect">
            <a:avLst/>
          </a:prstGeom>
        </p:spPr>
      </p:pic>
    </p:spTree>
    <p:extLst>
      <p:ext uri="{BB962C8B-B14F-4D97-AF65-F5344CB8AC3E}">
        <p14:creationId xmlns:p14="http://schemas.microsoft.com/office/powerpoint/2010/main" val="3582641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C12565-5B93-78C4-3DE3-4E1EBD45F430}"/>
              </a:ext>
            </a:extLst>
          </p:cNvPr>
          <p:cNvSpPr/>
          <p:nvPr/>
        </p:nvSpPr>
        <p:spPr>
          <a:xfrm flipV="1">
            <a:off x="1647" y="1067557"/>
            <a:ext cx="12201594" cy="45719"/>
          </a:xfrm>
          <a:prstGeom prst="rect">
            <a:avLst/>
          </a:prstGeom>
          <a:solidFill>
            <a:srgbClr val="C59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3" name="Picture 12" descr="A plane flying in the sky&#10;&#10;Description automatically generated with low confidence">
            <a:extLst>
              <a:ext uri="{FF2B5EF4-FFF2-40B4-BE49-F238E27FC236}">
                <a16:creationId xmlns:a16="http://schemas.microsoft.com/office/drawing/2014/main" id="{B0C71A98-DA48-1172-E750-FF4448E967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922" b="8596"/>
          <a:stretch/>
        </p:blipFill>
        <p:spPr>
          <a:xfrm>
            <a:off x="-8302" y="-67031"/>
            <a:ext cx="12211542" cy="4923737"/>
          </a:xfrm>
          <a:prstGeom prst="rect">
            <a:avLst/>
          </a:prstGeom>
        </p:spPr>
      </p:pic>
      <p:sp>
        <p:nvSpPr>
          <p:cNvPr id="6" name="Rectangle 5">
            <a:extLst>
              <a:ext uri="{FF2B5EF4-FFF2-40B4-BE49-F238E27FC236}">
                <a16:creationId xmlns:a16="http://schemas.microsoft.com/office/drawing/2014/main" id="{739F7A62-34FC-35B9-CDBF-AA5A1585CD6B}"/>
              </a:ext>
            </a:extLst>
          </p:cNvPr>
          <p:cNvSpPr/>
          <p:nvPr/>
        </p:nvSpPr>
        <p:spPr>
          <a:xfrm>
            <a:off x="2413557" y="4713106"/>
            <a:ext cx="9789683" cy="2144894"/>
          </a:xfrm>
          <a:prstGeom prst="rect">
            <a:avLst/>
          </a:prstGeom>
          <a:solidFill>
            <a:srgbClr val="F8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B9079480-A294-1D76-999D-E66D0977EAD6}"/>
              </a:ext>
            </a:extLst>
          </p:cNvPr>
          <p:cNvPicPr>
            <a:picLocks noChangeAspect="1"/>
          </p:cNvPicPr>
          <p:nvPr/>
        </p:nvPicPr>
        <p:blipFill rotWithShape="1">
          <a:blip r:embed="rId4" cstate="print">
            <a:alphaModFix amt="60000"/>
            <a:extLst>
              <a:ext uri="{28A0092B-C50C-407E-A947-70E740481C1C}">
                <a14:useLocalDpi xmlns:a14="http://schemas.microsoft.com/office/drawing/2010/main" val="0"/>
              </a:ext>
            </a:extLst>
          </a:blip>
          <a:srcRect t="12449" r="41341"/>
          <a:stretch/>
        </p:blipFill>
        <p:spPr>
          <a:xfrm>
            <a:off x="-23115" y="4713288"/>
            <a:ext cx="2532399" cy="2148755"/>
          </a:xfrm>
          <a:prstGeom prst="rect">
            <a:avLst/>
          </a:prstGeom>
          <a:solidFill>
            <a:srgbClr val="FAF7F5"/>
          </a:solidFill>
        </p:spPr>
      </p:pic>
      <p:pic>
        <p:nvPicPr>
          <p:cNvPr id="15" name="Picture 14" descr="A picture containing fish, ray&#10;&#10;Description automatically generated">
            <a:extLst>
              <a:ext uri="{FF2B5EF4-FFF2-40B4-BE49-F238E27FC236}">
                <a16:creationId xmlns:a16="http://schemas.microsoft.com/office/drawing/2014/main" id="{39761FC6-8E13-2A9D-3D1B-617CA95E2F5D}"/>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l="316" t="20754" r="41614" b="1068"/>
          <a:stretch/>
        </p:blipFill>
        <p:spPr>
          <a:xfrm>
            <a:off x="0" y="-82651"/>
            <a:ext cx="1233835" cy="1106480"/>
          </a:xfrm>
          <a:prstGeom prst="rect">
            <a:avLst/>
          </a:prstGeom>
          <a:effectLst/>
        </p:spPr>
      </p:pic>
      <p:sp>
        <p:nvSpPr>
          <p:cNvPr id="16" name="Rectangle 15">
            <a:extLst>
              <a:ext uri="{FF2B5EF4-FFF2-40B4-BE49-F238E27FC236}">
                <a16:creationId xmlns:a16="http://schemas.microsoft.com/office/drawing/2014/main" id="{5E68A371-73B2-ECE7-2385-9C878B8FEF7E}"/>
              </a:ext>
            </a:extLst>
          </p:cNvPr>
          <p:cNvSpPr/>
          <p:nvPr/>
        </p:nvSpPr>
        <p:spPr>
          <a:xfrm>
            <a:off x="1228896" y="-78795"/>
            <a:ext cx="11023584" cy="1103982"/>
          </a:xfrm>
          <a:prstGeom prst="rect">
            <a:avLst/>
          </a:prstGeom>
          <a:solidFill>
            <a:srgbClr val="08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5">
            <a:extLst>
              <a:ext uri="{FF2B5EF4-FFF2-40B4-BE49-F238E27FC236}">
                <a16:creationId xmlns:a16="http://schemas.microsoft.com/office/drawing/2014/main" id="{D13C4368-6C01-4714-67BF-E29B1B2AC822}"/>
              </a:ext>
            </a:extLst>
          </p:cNvPr>
          <p:cNvSpPr txBox="1"/>
          <p:nvPr/>
        </p:nvSpPr>
        <p:spPr>
          <a:xfrm>
            <a:off x="236884" y="36734"/>
            <a:ext cx="11722259" cy="99385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lvl1pPr algn="ctr">
              <a:defRPr sz="1600" spc="342">
                <a:solidFill>
                  <a:srgbClr val="ECC98D"/>
                </a:solidFill>
                <a:latin typeface="Trajan Pro"/>
                <a:ea typeface="Trajan Pro"/>
                <a:cs typeface="Trajan Pro"/>
                <a:sym typeface="Trajan Pro"/>
              </a:defRPr>
            </a:lvl1pPr>
          </a:lstStyle>
          <a:p>
            <a:pPr marL="0" marR="0" lvl="0" indent="0" algn="ctr" defTabSz="914400" rtl="0" eaLnBrk="1" fontAlgn="auto" latinLnBrk="0" hangingPunct="1">
              <a:lnSpc>
                <a:spcPts val="4600"/>
              </a:lnSpc>
              <a:spcBef>
                <a:spcPts val="0"/>
              </a:spcBef>
              <a:spcAft>
                <a:spcPts val="0"/>
              </a:spcAft>
              <a:buClrTx/>
              <a:buSzTx/>
              <a:buFontTx/>
              <a:buNone/>
              <a:tabLst/>
              <a:defRPr/>
            </a:pPr>
            <a:r>
              <a:rPr kumimoji="0" lang="en-US" sz="4400" b="1" i="0" u="none" strike="noStrike" kern="1200" cap="none" spc="300" normalizeH="0" baseline="0" noProof="0">
                <a:ln>
                  <a:noFill/>
                </a:ln>
                <a:solidFill>
                  <a:schemeClr val="bg1"/>
                </a:solidFill>
                <a:effectLst/>
                <a:uLnTx/>
                <a:uFillTx/>
                <a:latin typeface="Times New Roman"/>
                <a:cs typeface="Times New Roman"/>
                <a:sym typeface="Trajan Pro"/>
              </a:rPr>
              <a:t>A</a:t>
            </a:r>
            <a:r>
              <a:rPr kumimoji="0" lang="en-US" sz="3600" b="1" i="0" u="none" strike="noStrike" kern="1200" cap="none" spc="300" normalizeH="0" baseline="0" noProof="0">
                <a:ln>
                  <a:noFill/>
                </a:ln>
                <a:solidFill>
                  <a:schemeClr val="bg1"/>
                </a:solidFill>
                <a:effectLst/>
                <a:uLnTx/>
                <a:uFillTx/>
                <a:latin typeface="Times New Roman"/>
                <a:cs typeface="Times New Roman"/>
                <a:sym typeface="Trajan Pro"/>
              </a:rPr>
              <a:t>MA</a:t>
            </a:r>
            <a:r>
              <a:rPr kumimoji="0" lang="en-US" sz="4400" b="1" i="0" u="none" strike="noStrike" kern="1200" cap="none" spc="300" normalizeH="0" baseline="0" noProof="0">
                <a:ln>
                  <a:noFill/>
                </a:ln>
                <a:solidFill>
                  <a:schemeClr val="bg1"/>
                </a:solidFill>
                <a:effectLst/>
                <a:uLnTx/>
                <a:uFillTx/>
                <a:latin typeface="Times New Roman"/>
                <a:cs typeface="Times New Roman"/>
                <a:sym typeface="Trajan Pro"/>
              </a:rPr>
              <a:t>W</a:t>
            </a:r>
            <a:r>
              <a:rPr kumimoji="0" lang="en-US" sz="3600" b="1" i="0" u="none" strike="noStrike" kern="1200" cap="none" spc="300" normalizeH="0" baseline="0" noProof="0">
                <a:ln>
                  <a:noFill/>
                </a:ln>
                <a:solidFill>
                  <a:schemeClr val="bg1"/>
                </a:solidFill>
                <a:effectLst/>
                <a:uLnTx/>
                <a:uFillTx/>
                <a:latin typeface="Times New Roman"/>
                <a:cs typeface="Times New Roman"/>
                <a:sym typeface="Trajan Pro"/>
              </a:rPr>
              <a:t>ATERWAYS</a:t>
            </a:r>
            <a:r>
              <a:rPr kumimoji="0" lang="en-US" sz="4400" b="1" i="0" u="none" strike="noStrike" kern="1200" cap="none" spc="300" normalizeH="0" baseline="0" noProof="0">
                <a:ln>
                  <a:noFill/>
                </a:ln>
                <a:solidFill>
                  <a:schemeClr val="bg1"/>
                </a:solidFill>
                <a:effectLst/>
                <a:uLnTx/>
                <a:uFillTx/>
                <a:latin typeface="Times New Roman"/>
                <a:cs typeface="Times New Roman"/>
                <a:sym typeface="Trajan Pro"/>
              </a:rPr>
              <a:t> A</a:t>
            </a:r>
            <a:r>
              <a:rPr kumimoji="0" lang="en-US" sz="3600" b="1" i="0" u="none" strike="noStrike" kern="1200" cap="none" spc="300" normalizeH="0" baseline="0" noProof="0">
                <a:ln>
                  <a:noFill/>
                </a:ln>
                <a:solidFill>
                  <a:schemeClr val="bg1"/>
                </a:solidFill>
                <a:effectLst/>
                <a:uLnTx/>
                <a:uFillTx/>
                <a:latin typeface="Times New Roman"/>
                <a:cs typeface="Times New Roman"/>
                <a:sym typeface="Trajan Pro"/>
              </a:rPr>
              <a:t>IR</a:t>
            </a:r>
            <a:r>
              <a:rPr kumimoji="0" lang="en-US" sz="4400" b="1" i="0" u="none" strike="noStrike" kern="1200" cap="none" spc="300" normalizeH="0" baseline="0" noProof="0">
                <a:ln>
                  <a:noFill/>
                </a:ln>
                <a:solidFill>
                  <a:schemeClr val="bg1"/>
                </a:solidFill>
                <a:effectLst/>
                <a:uLnTx/>
                <a:uFillTx/>
                <a:latin typeface="Times New Roman"/>
                <a:cs typeface="Times New Roman"/>
                <a:sym typeface="Trajan Pro"/>
              </a:rPr>
              <a:t>P</a:t>
            </a:r>
            <a:r>
              <a:rPr kumimoji="0" lang="en-US" sz="3600" b="1" i="0" u="none" strike="noStrike" kern="1200" cap="none" spc="300" normalizeH="0" baseline="0" noProof="0">
                <a:ln>
                  <a:noFill/>
                </a:ln>
                <a:solidFill>
                  <a:schemeClr val="bg1"/>
                </a:solidFill>
                <a:effectLst/>
                <a:uLnTx/>
                <a:uFillTx/>
                <a:latin typeface="Times New Roman"/>
                <a:cs typeface="Times New Roman"/>
                <a:sym typeface="Trajan Pro"/>
              </a:rPr>
              <a:t>LUS</a:t>
            </a:r>
            <a:endParaRPr lang="en-US" sz="3600" b="1" i="0" u="none" strike="noStrike" kern="1200" cap="none" spc="300" normalizeH="0" baseline="0" noProof="0">
              <a:ln>
                <a:noFill/>
              </a:ln>
              <a:solidFill>
                <a:schemeClr val="bg1"/>
              </a:solidFill>
              <a:effectLst/>
              <a:uLnTx/>
              <a:uFillTx/>
              <a:latin typeface="Times New Roman"/>
              <a:cs typeface="Times New Roman"/>
            </a:endParaRPr>
          </a:p>
          <a:p>
            <a:pPr>
              <a:lnSpc>
                <a:spcPts val="2400"/>
              </a:lnSpc>
              <a:defRPr/>
            </a:pPr>
            <a:r>
              <a:rPr lang="en-US" sz="2000" spc="50">
                <a:latin typeface="Kalinga" panose="020B0502040204020203" pitchFamily="34" charset="0"/>
                <a:cs typeface="Kalinga" panose="020B0502040204020203" pitchFamily="34" charset="0"/>
              </a:rPr>
              <a:t>Your clients can enjoy </a:t>
            </a:r>
            <a:r>
              <a:rPr lang="en-US" sz="2000" b="1" spc="50">
                <a:latin typeface="Kalinga" panose="020B0502040204020203" pitchFamily="34" charset="0"/>
                <a:cs typeface="Kalinga" panose="020B0502040204020203" pitchFamily="34" charset="0"/>
              </a:rPr>
              <a:t>flat air rates </a:t>
            </a:r>
            <a:r>
              <a:rPr lang="en-US" sz="2000" spc="50">
                <a:latin typeface="Kalinga" panose="020B0502040204020203" pitchFamily="34" charset="0"/>
                <a:cs typeface="Kalinga" panose="020B0502040204020203" pitchFamily="34" charset="0"/>
              </a:rPr>
              <a:t>on select Europe 2023 &amp; 2024 departures</a:t>
            </a:r>
          </a:p>
        </p:txBody>
      </p:sp>
      <p:pic>
        <p:nvPicPr>
          <p:cNvPr id="8" name="Picture 7">
            <a:extLst>
              <a:ext uri="{FF2B5EF4-FFF2-40B4-BE49-F238E27FC236}">
                <a16:creationId xmlns:a16="http://schemas.microsoft.com/office/drawing/2014/main" id="{7E2E905F-B10C-3307-F3E3-5F17BE25CE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7021" y="6263986"/>
            <a:ext cx="2416226" cy="284769"/>
          </a:xfrm>
          <a:prstGeom prst="rect">
            <a:avLst/>
          </a:prstGeom>
        </p:spPr>
      </p:pic>
      <p:sp>
        <p:nvSpPr>
          <p:cNvPr id="4" name="TextBox 3">
            <a:extLst>
              <a:ext uri="{FF2B5EF4-FFF2-40B4-BE49-F238E27FC236}">
                <a16:creationId xmlns:a16="http://schemas.microsoft.com/office/drawing/2014/main" id="{8AEE2238-3C4A-E4D5-38CD-534C6CBDD84A}"/>
              </a:ext>
            </a:extLst>
          </p:cNvPr>
          <p:cNvSpPr txBox="1"/>
          <p:nvPr/>
        </p:nvSpPr>
        <p:spPr>
          <a:xfrm>
            <a:off x="178753" y="4734372"/>
            <a:ext cx="11834494" cy="1431161"/>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lgn="ctr">
              <a:lnSpc>
                <a:spcPct val="120000"/>
              </a:lnSpc>
              <a:defRPr sz="1700">
                <a:solidFill>
                  <a:srgbClr val="5E5E5E"/>
                </a:solidFill>
                <a:latin typeface="+mn-lt"/>
                <a:ea typeface="+mn-ea"/>
                <a:cs typeface="+mn-cs"/>
                <a:sym typeface="Helvetica"/>
              </a:defRPr>
            </a:lvl1pPr>
          </a:lstStyle>
          <a:p>
            <a:pPr marL="0" marR="0" lvl="0" indent="0" defTabSz="914400" rtl="0" eaLnBrk="1" fontAlgn="auto" latinLnBrk="0" hangingPunct="1">
              <a:lnSpc>
                <a:spcPct val="100000"/>
              </a:lnSpc>
              <a:spcBef>
                <a:spcPts val="0"/>
              </a:spcBef>
              <a:spcAft>
                <a:spcPts val="600"/>
              </a:spcAft>
              <a:buClrTx/>
              <a:buSzTx/>
              <a:buFontTx/>
              <a:buNone/>
              <a:tabLst/>
              <a:defRPr sz="1700">
                <a:solidFill>
                  <a:srgbClr val="5E5E5E"/>
                </a:solidFill>
                <a:latin typeface="+mn-lt"/>
                <a:ea typeface="+mn-ea"/>
                <a:cs typeface="+mn-cs"/>
                <a:sym typeface="Helvetica"/>
              </a:defRPr>
            </a:pPr>
            <a:r>
              <a:rPr lang="en-US" sz="2000" spc="120">
                <a:solidFill>
                  <a:srgbClr val="3A3838"/>
                </a:solidFill>
                <a:latin typeface="Helvetica"/>
                <a:cs typeface="Helvetica"/>
              </a:rPr>
              <a:t>Economy Air: </a:t>
            </a:r>
            <a:r>
              <a:rPr lang="en-US" sz="2200" b="1" spc="120">
                <a:solidFill>
                  <a:srgbClr val="3A3838"/>
                </a:solidFill>
                <a:latin typeface="Helvetica"/>
                <a:cs typeface="Helvetica"/>
              </a:rPr>
              <a:t>$899/C$1,099 </a:t>
            </a:r>
          </a:p>
          <a:p>
            <a:pPr marL="0" marR="0" lvl="0" indent="0" defTabSz="914400" rtl="0" eaLnBrk="1" fontAlgn="auto" latinLnBrk="0" hangingPunct="1">
              <a:lnSpc>
                <a:spcPct val="100000"/>
              </a:lnSpc>
              <a:spcBef>
                <a:spcPts val="0"/>
              </a:spcBef>
              <a:spcAft>
                <a:spcPts val="600"/>
              </a:spcAft>
              <a:buClrTx/>
              <a:buSzTx/>
              <a:buFontTx/>
              <a:buNone/>
              <a:tabLst/>
              <a:defRPr sz="1700">
                <a:solidFill>
                  <a:srgbClr val="5E5E5E"/>
                </a:solidFill>
                <a:latin typeface="+mn-lt"/>
                <a:ea typeface="+mn-ea"/>
                <a:cs typeface="+mn-cs"/>
                <a:sym typeface="Helvetica"/>
              </a:defRPr>
            </a:pPr>
            <a:r>
              <a:rPr lang="en-US" sz="2000" spc="120">
                <a:solidFill>
                  <a:srgbClr val="3A3838"/>
                </a:solidFill>
                <a:latin typeface="Helvetica"/>
                <a:cs typeface="Helvetica"/>
              </a:rPr>
              <a:t>Premium Economy Air: </a:t>
            </a:r>
            <a:r>
              <a:rPr lang="en-US" sz="2200" b="1" spc="120">
                <a:solidFill>
                  <a:srgbClr val="3A3838"/>
                </a:solidFill>
                <a:latin typeface="Helvetica"/>
                <a:cs typeface="Helvetica"/>
              </a:rPr>
              <a:t>$2,299/C$2,999 </a:t>
            </a:r>
          </a:p>
          <a:p>
            <a:pPr marL="0" marR="0" lvl="0" indent="0" defTabSz="914400" rtl="0" eaLnBrk="1" fontAlgn="auto" latinLnBrk="0" hangingPunct="1">
              <a:lnSpc>
                <a:spcPct val="100000"/>
              </a:lnSpc>
              <a:spcBef>
                <a:spcPts val="0"/>
              </a:spcBef>
              <a:buClrTx/>
              <a:buSzTx/>
              <a:buFontTx/>
              <a:buNone/>
              <a:tabLst/>
              <a:defRPr sz="1700">
                <a:solidFill>
                  <a:srgbClr val="5E5E5E"/>
                </a:solidFill>
                <a:latin typeface="+mn-lt"/>
                <a:ea typeface="+mn-ea"/>
                <a:cs typeface="+mn-cs"/>
                <a:sym typeface="Helvetica"/>
              </a:defRPr>
            </a:pPr>
            <a:r>
              <a:rPr lang="en-US" sz="2000" spc="120">
                <a:solidFill>
                  <a:srgbClr val="3A3838"/>
                </a:solidFill>
                <a:latin typeface="Helvetica"/>
                <a:cs typeface="Helvetica"/>
              </a:rPr>
              <a:t>Business Class Air:</a:t>
            </a:r>
            <a:r>
              <a:rPr lang="en-US" sz="2200" spc="120">
                <a:solidFill>
                  <a:srgbClr val="3A3838"/>
                </a:solidFill>
                <a:latin typeface="Helvetica"/>
                <a:cs typeface="Helvetica"/>
              </a:rPr>
              <a:t> </a:t>
            </a:r>
            <a:r>
              <a:rPr lang="en-US" sz="2200" b="1" spc="120">
                <a:solidFill>
                  <a:srgbClr val="3A3838"/>
                </a:solidFill>
                <a:latin typeface="Helvetica"/>
                <a:cs typeface="Helvetica"/>
              </a:rPr>
              <a:t>$4,299/C$4,999</a:t>
            </a:r>
          </a:p>
          <a:p>
            <a:pPr marL="0" marR="0" lvl="0" indent="0" algn="l" defTabSz="914400" rtl="0" eaLnBrk="1" fontAlgn="auto" latinLnBrk="0" hangingPunct="1">
              <a:lnSpc>
                <a:spcPct val="100000"/>
              </a:lnSpc>
              <a:spcBef>
                <a:spcPts val="0"/>
              </a:spcBef>
              <a:spcAft>
                <a:spcPts val="0"/>
              </a:spcAft>
              <a:buClrTx/>
              <a:buSzTx/>
              <a:buFontTx/>
              <a:buNone/>
              <a:tabLst/>
              <a:defRPr sz="1700">
                <a:solidFill>
                  <a:srgbClr val="5E5E5E"/>
                </a:solidFill>
                <a:latin typeface="+mn-lt"/>
                <a:ea typeface="+mn-ea"/>
                <a:cs typeface="+mn-cs"/>
                <a:sym typeface="Helvetica"/>
              </a:defRPr>
            </a:pPr>
            <a:endParaRPr lang="en-US" sz="1100" spc="120">
              <a:solidFill>
                <a:srgbClr val="3A3838"/>
              </a:solidFill>
              <a:latin typeface="Helvetica"/>
              <a:cs typeface="Helvetica"/>
            </a:endParaRPr>
          </a:p>
        </p:txBody>
      </p:sp>
      <p:sp>
        <p:nvSpPr>
          <p:cNvPr id="2" name="TextBox 1">
            <a:extLst>
              <a:ext uri="{FF2B5EF4-FFF2-40B4-BE49-F238E27FC236}">
                <a16:creationId xmlns:a16="http://schemas.microsoft.com/office/drawing/2014/main" id="{7D958975-5EF3-3A08-11E9-A64D19105DFC}"/>
              </a:ext>
            </a:extLst>
          </p:cNvPr>
          <p:cNvSpPr txBox="1"/>
          <p:nvPr/>
        </p:nvSpPr>
        <p:spPr>
          <a:xfrm>
            <a:off x="178753" y="6058555"/>
            <a:ext cx="6392484" cy="553998"/>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lgn="ctr">
              <a:lnSpc>
                <a:spcPct val="120000"/>
              </a:lnSpc>
              <a:defRPr sz="1700">
                <a:solidFill>
                  <a:srgbClr val="5E5E5E"/>
                </a:solidFill>
                <a:latin typeface="+mn-lt"/>
                <a:ea typeface="+mn-ea"/>
                <a:cs typeface="+mn-cs"/>
                <a:sym typeface="Helvetica"/>
              </a:defRPr>
            </a:lvl1pPr>
          </a:lstStyle>
          <a:p>
            <a:pPr algn="l">
              <a:lnSpc>
                <a:spcPct val="100000"/>
              </a:lnSpc>
              <a:defRPr sz="1700">
                <a:solidFill>
                  <a:srgbClr val="5E5E5E"/>
                </a:solidFill>
                <a:latin typeface="+mn-lt"/>
                <a:ea typeface="+mn-ea"/>
                <a:cs typeface="+mn-cs"/>
                <a:sym typeface="Helvetica"/>
              </a:defRPr>
            </a:pPr>
            <a:r>
              <a:rPr lang="en-US" sz="1600">
                <a:solidFill>
                  <a:srgbClr val="3A3838"/>
                </a:solidFill>
                <a:latin typeface="Helvetica"/>
                <a:cs typeface="Helvetica"/>
              </a:rPr>
              <a:t>Valid </a:t>
            </a:r>
            <a:r>
              <a:rPr kumimoji="0" lang="en-US" sz="1600" i="0" u="none" strike="noStrike" kern="1200" cap="none" spc="0" normalizeH="0" baseline="0" noProof="0">
                <a:ln>
                  <a:noFill/>
                </a:ln>
                <a:solidFill>
                  <a:srgbClr val="3A3838"/>
                </a:solidFill>
                <a:effectLst/>
                <a:uLnTx/>
                <a:uFillTx/>
                <a:latin typeface="Helvetica"/>
                <a:ea typeface="+mn-ea"/>
                <a:cs typeface="Helvetica"/>
                <a:sym typeface="Helvetica"/>
              </a:rPr>
              <a:t>for reservations made by </a:t>
            </a:r>
            <a:r>
              <a:rPr lang="en-US" sz="1600" b="1">
                <a:solidFill>
                  <a:srgbClr val="3A3838"/>
                </a:solidFill>
                <a:latin typeface="Helvetica"/>
                <a:cs typeface="Helvetica"/>
              </a:rPr>
              <a:t>December 31</a:t>
            </a:r>
            <a:r>
              <a:rPr kumimoji="0" lang="en-US" sz="1600" b="1" i="0" strike="noStrike" kern="1200" cap="none" spc="0" normalizeH="0" baseline="0" noProof="0">
                <a:ln>
                  <a:noFill/>
                </a:ln>
                <a:solidFill>
                  <a:srgbClr val="3A3838"/>
                </a:solidFill>
                <a:effectLst/>
                <a:uLnTx/>
                <a:uFillTx/>
                <a:latin typeface="Helvetica"/>
                <a:ea typeface="+mn-ea"/>
                <a:cs typeface="Helvetica"/>
                <a:sym typeface="Helvetica"/>
              </a:rPr>
              <a:t>, 2023</a:t>
            </a:r>
            <a:endParaRPr kumimoji="0" lang="en-US" sz="1600" b="1" i="1" strike="noStrike" kern="1200" cap="none" spc="0" normalizeH="0" baseline="0" noProof="0">
              <a:ln>
                <a:noFill/>
              </a:ln>
              <a:solidFill>
                <a:srgbClr val="3A3838"/>
              </a:solidFill>
              <a:effectLst/>
              <a:uLnTx/>
              <a:uFillTx/>
              <a:latin typeface="Helvetica"/>
              <a:ea typeface="+mn-ea"/>
              <a:cs typeface="Helvetica"/>
              <a:sym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sz="1700">
                <a:solidFill>
                  <a:srgbClr val="5E5E5E"/>
                </a:solidFill>
                <a:latin typeface="+mn-lt"/>
                <a:ea typeface="+mn-ea"/>
                <a:cs typeface="+mn-cs"/>
                <a:sym typeface="Helvetica"/>
              </a:defRPr>
            </a:pPr>
            <a:r>
              <a:rPr lang="en-US" sz="1400" i="1">
                <a:solidFill>
                  <a:srgbClr val="3A3838"/>
                </a:solidFill>
                <a:latin typeface="Helvetica"/>
                <a:ea typeface="+mn-lt"/>
                <a:cs typeface="Helvetica"/>
              </a:rPr>
              <a:t>T</a:t>
            </a:r>
            <a:r>
              <a:rPr kumimoji="0" lang="en-US" sz="1400" b="0" i="1" u="none" strike="noStrike" kern="1200" cap="none" spc="0" normalizeH="0" baseline="0" noProof="0" err="1">
                <a:ln>
                  <a:noFill/>
                </a:ln>
                <a:solidFill>
                  <a:srgbClr val="3A3838"/>
                </a:solidFill>
                <a:effectLst/>
                <a:uLnTx/>
                <a:uFillTx/>
                <a:latin typeface="Helvetica"/>
                <a:ea typeface="+mn-lt"/>
                <a:cs typeface="Helvetica"/>
                <a:sym typeface="Helvetica"/>
              </a:rPr>
              <a:t>erms</a:t>
            </a:r>
            <a:r>
              <a:rPr kumimoji="0" lang="en-US" sz="1400" b="0" i="1" u="none" strike="noStrike" kern="1200" cap="none" spc="0" normalizeH="0" baseline="0" noProof="0">
                <a:ln>
                  <a:noFill/>
                </a:ln>
                <a:solidFill>
                  <a:srgbClr val="3A3838"/>
                </a:solidFill>
                <a:effectLst/>
                <a:uLnTx/>
                <a:uFillTx/>
                <a:latin typeface="Helvetica"/>
                <a:ea typeface="+mn-lt"/>
                <a:cs typeface="Helvetica"/>
                <a:sym typeface="Helvetica"/>
              </a:rPr>
              <a:t> &amp; conditions apply</a:t>
            </a:r>
            <a:endParaRPr lang="en-US" sz="1400" b="0" i="1" u="none" strike="noStrike" kern="1200" cap="none" spc="0" normalizeH="0" baseline="0" noProof="0">
              <a:ln>
                <a:noFill/>
              </a:ln>
              <a:solidFill>
                <a:srgbClr val="3A3838"/>
              </a:solidFill>
              <a:effectLst/>
              <a:uLnTx/>
              <a:uFillTx/>
              <a:latin typeface="Helvetica"/>
              <a:ea typeface="+mn-lt"/>
              <a:cs typeface="Helvetica"/>
            </a:endParaRPr>
          </a:p>
        </p:txBody>
      </p:sp>
    </p:spTree>
    <p:extLst>
      <p:ext uri="{BB962C8B-B14F-4D97-AF65-F5344CB8AC3E}">
        <p14:creationId xmlns:p14="http://schemas.microsoft.com/office/powerpoint/2010/main" val="744537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osing for a photo in front of a tall building&#10;&#10;Description automatically generated">
            <a:extLst>
              <a:ext uri="{FF2B5EF4-FFF2-40B4-BE49-F238E27FC236}">
                <a16:creationId xmlns:a16="http://schemas.microsoft.com/office/drawing/2014/main" id="{06A7089E-D47E-7C4A-6A3A-023E679E1B3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2000" contrast="-11000"/>
                    </a14:imgEffect>
                  </a14:imgLayer>
                </a14:imgProps>
              </a:ext>
              <a:ext uri="{28A0092B-C50C-407E-A947-70E740481C1C}">
                <a14:useLocalDpi xmlns:a14="http://schemas.microsoft.com/office/drawing/2010/main" val="0"/>
              </a:ext>
            </a:extLst>
          </a:blip>
          <a:srcRect l="2845" t="12815" r="3487" b="11120"/>
          <a:stretch/>
        </p:blipFill>
        <p:spPr>
          <a:xfrm>
            <a:off x="6015639" y="0"/>
            <a:ext cx="6333775" cy="6858000"/>
          </a:xfrm>
          <a:prstGeom prst="rect">
            <a:avLst/>
          </a:prstGeom>
        </p:spPr>
      </p:pic>
      <p:sp>
        <p:nvSpPr>
          <p:cNvPr id="2" name="TextBox 1">
            <a:extLst>
              <a:ext uri="{FF2B5EF4-FFF2-40B4-BE49-F238E27FC236}">
                <a16:creationId xmlns:a16="http://schemas.microsoft.com/office/drawing/2014/main" id="{81ABF061-826D-3774-47DE-4C6729D9763F}"/>
              </a:ext>
            </a:extLst>
          </p:cNvPr>
          <p:cNvSpPr txBox="1"/>
          <p:nvPr/>
        </p:nvSpPr>
        <p:spPr>
          <a:xfrm>
            <a:off x="506599" y="2220717"/>
            <a:ext cx="5151251" cy="3781613"/>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lgn="ctr">
              <a:lnSpc>
                <a:spcPct val="120000"/>
              </a:lnSpc>
              <a:defRPr sz="1700">
                <a:solidFill>
                  <a:srgbClr val="5E5E5E"/>
                </a:solidFill>
                <a:latin typeface="+mn-lt"/>
                <a:ea typeface="+mn-ea"/>
                <a:cs typeface="+mn-cs"/>
                <a:sym typeface="Helvetica"/>
              </a:defRPr>
            </a:lvl1pPr>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lumMod val="85000"/>
                    <a:lumOff val="15000"/>
                  </a:prstClr>
                </a:solidFill>
                <a:effectLst/>
                <a:uLnTx/>
                <a:uFillTx/>
                <a:latin typeface="Helvetica"/>
                <a:ea typeface="+mn-lt"/>
                <a:cs typeface="Helvetica"/>
                <a:sym typeface="Helvetica"/>
              </a:rPr>
              <a:t>Earn a </a:t>
            </a:r>
            <a:r>
              <a:rPr kumimoji="0" lang="en-US" sz="2300" b="1" i="0" u="none" strike="noStrike" kern="1200" cap="none" spc="0" normalizeH="0" baseline="0" noProof="0">
                <a:ln>
                  <a:noFill/>
                </a:ln>
                <a:solidFill>
                  <a:prstClr val="black">
                    <a:lumMod val="85000"/>
                    <a:lumOff val="15000"/>
                  </a:prstClr>
                </a:solidFill>
                <a:effectLst/>
                <a:uLnTx/>
                <a:uFillTx/>
                <a:latin typeface="Helvetica"/>
                <a:ea typeface="+mn-lt"/>
                <a:cs typeface="Helvetica"/>
                <a:sym typeface="Helvetica"/>
              </a:rPr>
              <a:t>Travel Advisor Upfront Stateroom </a:t>
            </a:r>
            <a:r>
              <a:rPr kumimoji="0" lang="en-US" sz="2300" b="0" i="0" u="none" strike="noStrike" kern="1200" cap="none" spc="0" normalizeH="0" baseline="0" noProof="0">
                <a:ln>
                  <a:noFill/>
                </a:ln>
                <a:solidFill>
                  <a:prstClr val="black">
                    <a:lumMod val="85000"/>
                    <a:lumOff val="15000"/>
                  </a:prstClr>
                </a:solidFill>
                <a:effectLst/>
                <a:uLnTx/>
                <a:uFillTx/>
                <a:latin typeface="Helvetica"/>
                <a:ea typeface="+mn-lt"/>
                <a:cs typeface="Helvetica"/>
                <a:sym typeface="Helvetica"/>
              </a:rPr>
              <a:t>with new group bookings on select 2024 and 2025 Europe &amp; Mekong River cruises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400" b="0" i="1" u="none" strike="noStrike" kern="1200" cap="none" spc="0" normalizeH="0" baseline="0" noProof="0">
              <a:ln>
                <a:noFill/>
              </a:ln>
              <a:solidFill>
                <a:prstClr val="black">
                  <a:lumMod val="85000"/>
                  <a:lumOff val="15000"/>
                </a:prstClr>
              </a:solidFill>
              <a:effectLst/>
              <a:uLnTx/>
              <a:uFillTx/>
              <a:latin typeface="Helvetica"/>
              <a:ea typeface="+mn-lt"/>
              <a:cs typeface="Helvetica"/>
              <a:sym typeface="Helvetica"/>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800" b="0" i="0" u="none" strike="noStrike" kern="1200" cap="none" spc="0" normalizeH="0" baseline="0" noProof="0">
                <a:ln>
                  <a:noFill/>
                </a:ln>
                <a:solidFill>
                  <a:prstClr val="black">
                    <a:lumMod val="85000"/>
                    <a:lumOff val="15000"/>
                  </a:prstClr>
                </a:solidFill>
                <a:effectLst/>
                <a:uLnTx/>
                <a:uFillTx/>
                <a:latin typeface="Helvetica"/>
                <a:ea typeface="+mn-lt"/>
                <a:cs typeface="Helvetica"/>
                <a:sym typeface="Helvetica"/>
              </a:rPr>
              <a:t>Valid for new group contracts signed &amp; deposited by </a:t>
            </a:r>
            <a:r>
              <a:rPr kumimoji="0" lang="en-US" sz="1800" b="1" i="0" u="none" strike="noStrike" kern="1200" cap="none" spc="0" normalizeH="0" baseline="0" noProof="0">
                <a:ln>
                  <a:noFill/>
                </a:ln>
                <a:solidFill>
                  <a:prstClr val="black">
                    <a:lumMod val="85000"/>
                    <a:lumOff val="15000"/>
                  </a:prstClr>
                </a:solidFill>
                <a:effectLst/>
                <a:uLnTx/>
                <a:uFillTx/>
                <a:latin typeface="Helvetica"/>
                <a:ea typeface="+mn-lt"/>
                <a:cs typeface="Helvetica"/>
                <a:sym typeface="Helvetica"/>
              </a:rPr>
              <a:t>December 31,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Helvetica" panose="020B0604020202020204" pitchFamily="34" charset="0"/>
              <a:ea typeface="Times New Roman" panose="02020603050405020304" pitchFamily="18" charset="0"/>
              <a:cs typeface="Helvetica" panose="020B0604020202020204" pitchFamily="34" charset="0"/>
              <a:sym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Helvetica" panose="020B0604020202020204" pitchFamily="34" charset="0"/>
                <a:ea typeface="Times New Roman" panose="02020603050405020304" pitchFamily="18" charset="0"/>
                <a:cs typeface="Helvetica" panose="020B0604020202020204" pitchFamily="34" charset="0"/>
                <a:sym typeface="Helvetica"/>
              </a:rPr>
              <a:t>Upfront Stateroom is based in a Category E for Europe and Category C for Mekong</a:t>
            </a:r>
            <a:endParaRPr kumimoji="0" lang="en-US" sz="1500" b="1" i="0" u="none" strike="noStrike" kern="1200" cap="none" spc="0" normalizeH="0" baseline="0" noProof="0">
              <a:ln>
                <a:noFill/>
              </a:ln>
              <a:solidFill>
                <a:prstClr val="black">
                  <a:lumMod val="85000"/>
                  <a:lumOff val="15000"/>
                </a:prstClr>
              </a:solidFill>
              <a:effectLst/>
              <a:uLnTx/>
              <a:uFillTx/>
              <a:latin typeface="Helvetica" panose="020B0604020202020204" pitchFamily="34" charset="0"/>
              <a:ea typeface="+mn-lt"/>
              <a:cs typeface="Helvetica" panose="020B0604020202020204" pitchFamily="34" charset="0"/>
              <a:sym typeface="Helvetica"/>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0" i="1" u="none" strike="noStrike" kern="1200" cap="none" spc="0" normalizeH="0" baseline="0" noProof="0">
                <a:ln>
                  <a:noFill/>
                </a:ln>
                <a:solidFill>
                  <a:prstClr val="black">
                    <a:lumMod val="85000"/>
                    <a:lumOff val="15000"/>
                  </a:prstClr>
                </a:solidFill>
                <a:effectLst/>
                <a:uLnTx/>
                <a:uFillTx/>
                <a:latin typeface="Helvetica"/>
                <a:ea typeface="+mn-lt"/>
                <a:cs typeface="Helvetica"/>
                <a:sym typeface="Helvetica"/>
              </a:rPr>
              <a:t>Terms &amp; conditions apply</a:t>
            </a:r>
            <a:endParaRPr kumimoji="0" lang="en-US" sz="1400" b="0" i="1" u="none" strike="noStrike" kern="0" cap="none" spc="0" normalizeH="0" baseline="0" noProof="0">
              <a:ln>
                <a:noFill/>
              </a:ln>
              <a:solidFill>
                <a:srgbClr val="E7E6E6">
                  <a:lumMod val="25000"/>
                </a:srgbClr>
              </a:solidFill>
              <a:effectLst/>
              <a:uLnTx/>
              <a:uFillTx/>
              <a:latin typeface="Helvetica"/>
              <a:ea typeface="+mn-lt"/>
              <a:cs typeface="Helvetica"/>
              <a:sym typeface="Helvetica"/>
            </a:endParaRPr>
          </a:p>
        </p:txBody>
      </p:sp>
      <p:pic>
        <p:nvPicPr>
          <p:cNvPr id="4" name="Picture 3">
            <a:extLst>
              <a:ext uri="{FF2B5EF4-FFF2-40B4-BE49-F238E27FC236}">
                <a16:creationId xmlns:a16="http://schemas.microsoft.com/office/drawing/2014/main" id="{5C24A430-974F-2FCB-7784-704C81D468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561" y="6313668"/>
            <a:ext cx="2139132" cy="252112"/>
          </a:xfrm>
          <a:prstGeom prst="rect">
            <a:avLst/>
          </a:prstGeom>
        </p:spPr>
      </p:pic>
      <p:sp>
        <p:nvSpPr>
          <p:cNvPr id="3" name="Rectangle 5">
            <a:extLst>
              <a:ext uri="{FF2B5EF4-FFF2-40B4-BE49-F238E27FC236}">
                <a16:creationId xmlns:a16="http://schemas.microsoft.com/office/drawing/2014/main" id="{F3565C7F-0503-9C56-C49D-17B283139491}"/>
              </a:ext>
            </a:extLst>
          </p:cNvPr>
          <p:cNvSpPr txBox="1"/>
          <p:nvPr/>
        </p:nvSpPr>
        <p:spPr>
          <a:xfrm>
            <a:off x="497074" y="941629"/>
            <a:ext cx="5954043" cy="101867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lvl1pPr algn="ctr">
              <a:lnSpc>
                <a:spcPct val="120000"/>
              </a:lnSpc>
              <a:defRPr cap="all" spc="233">
                <a:solidFill>
                  <a:srgbClr val="B08D53"/>
                </a:solidFill>
                <a:latin typeface="Times New Roman"/>
                <a:ea typeface="Times New Roman"/>
                <a:cs typeface="Times New Roman"/>
                <a:sym typeface="Times New Roman"/>
              </a:defRPr>
            </a:lvl1pPr>
          </a:lstStyle>
          <a:p>
            <a:pPr marL="0" marR="0" lvl="0" indent="0" algn="l" defTabSz="914400" rtl="0" eaLnBrk="1" fontAlgn="auto" latinLnBrk="0" hangingPunct="1">
              <a:lnSpc>
                <a:spcPct val="120000"/>
              </a:lnSpc>
              <a:spcBef>
                <a:spcPts val="0"/>
              </a:spcBef>
              <a:spcAft>
                <a:spcPts val="0"/>
              </a:spcAft>
              <a:buClrTx/>
              <a:buSzTx/>
              <a:buFontTx/>
              <a:buNone/>
              <a:tabLst/>
              <a:defRPr cap="all" spc="233">
                <a:solidFill>
                  <a:srgbClr val="B08D53"/>
                </a:solidFill>
                <a:latin typeface="Times New Roman"/>
                <a:ea typeface="Times New Roman"/>
                <a:cs typeface="Times New Roman"/>
                <a:sym typeface="Times New Roman"/>
              </a:defRPr>
            </a:pPr>
            <a:r>
              <a:rPr kumimoji="0" lang="en-US" sz="3200" b="0" i="0" u="none" strike="noStrike" kern="0" cap="all" spc="70" normalizeH="0" baseline="0" noProof="0">
                <a:ln>
                  <a:noFill/>
                </a:ln>
                <a:solidFill>
                  <a:srgbClr val="000000"/>
                </a:solidFill>
                <a:effectLst/>
                <a:uLnTx/>
                <a:uFillTx/>
                <a:latin typeface="Times New Roman"/>
                <a:cs typeface="Times New Roman"/>
                <a:sym typeface="Times New Roman"/>
              </a:rPr>
              <a:t>GROUP INCENTIVE</a:t>
            </a:r>
            <a:endParaRPr kumimoji="0" lang="en-US" sz="3200" b="1" i="0" u="none" strike="noStrike" kern="0" cap="all" spc="70" normalizeH="0" baseline="0" noProof="0">
              <a:ln>
                <a:noFill/>
              </a:ln>
              <a:solidFill>
                <a:srgbClr val="B08D53"/>
              </a:solidFill>
              <a:effectLst/>
              <a:uLnTx/>
              <a:uFillTx/>
              <a:latin typeface="Helvetica"/>
              <a:cs typeface="Times New Roman"/>
              <a:sym typeface="Times New Roman"/>
            </a:endParaRPr>
          </a:p>
          <a:p>
            <a:pPr marL="0" marR="0" lvl="0" indent="0" algn="l" defTabSz="914400" rtl="0" eaLnBrk="1" fontAlgn="auto" latinLnBrk="0" hangingPunct="1">
              <a:lnSpc>
                <a:spcPct val="120000"/>
              </a:lnSpc>
              <a:spcBef>
                <a:spcPts val="0"/>
              </a:spcBef>
              <a:spcAft>
                <a:spcPts val="0"/>
              </a:spcAft>
              <a:buClrTx/>
              <a:buSzTx/>
              <a:buFontTx/>
              <a:buNone/>
              <a:tabLst/>
              <a:defRPr cap="all" spc="233">
                <a:solidFill>
                  <a:srgbClr val="B08D53"/>
                </a:solidFill>
                <a:latin typeface="Times New Roman"/>
                <a:ea typeface="Times New Roman"/>
                <a:cs typeface="Times New Roman"/>
                <a:sym typeface="Times New Roman"/>
              </a:defRPr>
            </a:pPr>
            <a:r>
              <a:rPr kumimoji="0" lang="en-US" sz="1900" b="1" i="0" u="none" strike="noStrike" kern="0" cap="none" spc="100" normalizeH="0" baseline="0" noProof="0">
                <a:ln>
                  <a:noFill/>
                </a:ln>
                <a:solidFill>
                  <a:srgbClr val="B08D53"/>
                </a:solidFill>
                <a:effectLst/>
                <a:uLnTx/>
                <a:uFillTx/>
                <a:latin typeface="Helvetica"/>
                <a:cs typeface="Times New Roman"/>
                <a:sym typeface="Times New Roman"/>
              </a:rPr>
              <a:t>Travel Advisor Upfront Stateroom</a:t>
            </a:r>
            <a:endParaRPr kumimoji="0" lang="en-US" sz="1900" b="1" i="0" u="none" strike="noStrike" kern="0" cap="all" spc="100" normalizeH="0" baseline="0" noProof="0">
              <a:ln>
                <a:noFill/>
              </a:ln>
              <a:solidFill>
                <a:srgbClr val="B08D53"/>
              </a:solidFill>
              <a:effectLst/>
              <a:uLnTx/>
              <a:uFillTx/>
              <a:latin typeface="Helvetica"/>
              <a:cs typeface="Times New Roman"/>
              <a:sym typeface="Times New Roman"/>
            </a:endParaRPr>
          </a:p>
        </p:txBody>
      </p:sp>
      <p:sp>
        <p:nvSpPr>
          <p:cNvPr id="6" name="Rectangle 5">
            <a:extLst>
              <a:ext uri="{FF2B5EF4-FFF2-40B4-BE49-F238E27FC236}">
                <a16:creationId xmlns:a16="http://schemas.microsoft.com/office/drawing/2014/main" id="{2E51BF1D-BDE7-AC4C-4ECD-C6DF8C9C4AA1}"/>
              </a:ext>
            </a:extLst>
          </p:cNvPr>
          <p:cNvSpPr/>
          <p:nvPr/>
        </p:nvSpPr>
        <p:spPr>
          <a:xfrm rot="10800000" flipH="1">
            <a:off x="-5162" y="1003725"/>
            <a:ext cx="318380" cy="4634060"/>
          </a:xfrm>
          <a:prstGeom prst="rect">
            <a:avLst/>
          </a:prstGeom>
          <a:solidFill>
            <a:srgbClr val="F6ED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ea typeface="+mn-ea"/>
              <a:cs typeface="+mn-cs"/>
            </a:endParaRPr>
          </a:p>
        </p:txBody>
      </p:sp>
    </p:spTree>
    <p:extLst>
      <p:ext uri="{BB962C8B-B14F-4D97-AF65-F5344CB8AC3E}">
        <p14:creationId xmlns:p14="http://schemas.microsoft.com/office/powerpoint/2010/main" val="762221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landscape, building, sky&#10;&#10;Description automatically generated">
            <a:extLst>
              <a:ext uri="{FF2B5EF4-FFF2-40B4-BE49-F238E27FC236}">
                <a16:creationId xmlns:a16="http://schemas.microsoft.com/office/drawing/2014/main" id="{4D8F28F7-DD3B-AD86-93D7-5FC5014C3EC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3951" r="22315"/>
          <a:stretch/>
        </p:blipFill>
        <p:spPr>
          <a:xfrm>
            <a:off x="0" y="-101600"/>
            <a:ext cx="12192000" cy="6959600"/>
          </a:xfrm>
          <a:prstGeom prst="rect">
            <a:avLst/>
          </a:prstGeom>
        </p:spPr>
      </p:pic>
      <p:sp>
        <p:nvSpPr>
          <p:cNvPr id="4" name="Rectangle 3">
            <a:extLst>
              <a:ext uri="{FF2B5EF4-FFF2-40B4-BE49-F238E27FC236}">
                <a16:creationId xmlns:a16="http://schemas.microsoft.com/office/drawing/2014/main" id="{EA44E95F-7BA5-C3E8-91FF-244996398308}"/>
              </a:ext>
            </a:extLst>
          </p:cNvPr>
          <p:cNvSpPr/>
          <p:nvPr/>
        </p:nvSpPr>
        <p:spPr>
          <a:xfrm rot="16200000">
            <a:off x="3820070" y="-1610127"/>
            <a:ext cx="4551841" cy="10078252"/>
          </a:xfrm>
          <a:prstGeom prst="rect">
            <a:avLst/>
          </a:prstGeom>
          <a:solidFill>
            <a:srgbClr val="0A3349">
              <a:alpha val="69000"/>
            </a:srgbClr>
          </a:solidFill>
          <a:ln w="19050">
            <a:solidFill>
              <a:srgbClr val="ECC9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4" descr="Picture 4">
            <a:extLst>
              <a:ext uri="{FF2B5EF4-FFF2-40B4-BE49-F238E27FC236}">
                <a16:creationId xmlns:a16="http://schemas.microsoft.com/office/drawing/2014/main" id="{CAD246ED-1A10-C956-7DFB-D336089C5B95}"/>
              </a:ext>
            </a:extLst>
          </p:cNvPr>
          <p:cNvPicPr>
            <a:picLocks noGrp="1" noRot="1" noChangeAspect="1" noMove="1" noResize="1" noEditPoints="1" noAdjustHandles="1" noChangeArrowheads="1" noChangeShapeType="1" noCrop="1"/>
          </p:cNvPicPr>
          <p:nvPr/>
        </p:nvPicPr>
        <p:blipFill rotWithShape="1">
          <a:blip r:embed="rId3" cstate="screen">
            <a:alphaModFix amt="2000"/>
            <a:extLst>
              <a:ext uri="{28A0092B-C50C-407E-A947-70E740481C1C}">
                <a14:useLocalDpi xmlns:a14="http://schemas.microsoft.com/office/drawing/2010/main"/>
              </a:ext>
            </a:extLst>
          </a:blip>
          <a:srcRect l="9697" t="17625" r="9329" b="50737"/>
          <a:stretch/>
        </p:blipFill>
        <p:spPr>
          <a:xfrm>
            <a:off x="1056860" y="1157536"/>
            <a:ext cx="10078253" cy="4533321"/>
          </a:xfrm>
          <a:prstGeom prst="rect">
            <a:avLst/>
          </a:prstGeom>
          <a:ln w="12700">
            <a:miter lim="400000"/>
          </a:ln>
        </p:spPr>
      </p:pic>
      <p:sp>
        <p:nvSpPr>
          <p:cNvPr id="14" name="Rectangle 13">
            <a:extLst>
              <a:ext uri="{FF2B5EF4-FFF2-40B4-BE49-F238E27FC236}">
                <a16:creationId xmlns:a16="http://schemas.microsoft.com/office/drawing/2014/main" id="{E05A7424-55F3-4C4A-B0C0-14F19257F93B}"/>
              </a:ext>
            </a:extLst>
          </p:cNvPr>
          <p:cNvSpPr>
            <a:spLocks/>
          </p:cNvSpPr>
          <p:nvPr/>
        </p:nvSpPr>
        <p:spPr>
          <a:xfrm rot="16200000">
            <a:off x="5502487" y="-2180818"/>
            <a:ext cx="1187026" cy="8418237"/>
          </a:xfrm>
          <a:prstGeom prst="rect">
            <a:avLst/>
          </a:prstGeom>
          <a:solidFill>
            <a:srgbClr val="FDF8F1"/>
          </a:solidFill>
          <a:ln w="12700">
            <a:solidFill>
              <a:srgbClr val="ECC98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EEC7720-6E14-4732-A4BE-AF629C3F8170}"/>
              </a:ext>
            </a:extLst>
          </p:cNvPr>
          <p:cNvSpPr txBox="1"/>
          <p:nvPr/>
        </p:nvSpPr>
        <p:spPr>
          <a:xfrm>
            <a:off x="1492174" y="1458293"/>
            <a:ext cx="9183427" cy="984885"/>
          </a:xfrm>
          <a:prstGeom prst="rect">
            <a:avLst/>
          </a:prstGeom>
          <a:noFill/>
        </p:spPr>
        <p:txBody>
          <a:bodyPr wrap="square" lIns="91440" tIns="45720" rIns="91440" bIns="45720" rtlCol="0" anchor="t">
            <a:spAutoFit/>
          </a:bodyPr>
          <a:lstStyle/>
          <a:p>
            <a:pPr algn="ctr"/>
            <a:endParaRPr lang="en-US"/>
          </a:p>
          <a:p>
            <a:pPr algn="ctr"/>
            <a:r>
              <a:rPr lang="en-US" sz="4000" b="1" spc="300">
                <a:solidFill>
                  <a:srgbClr val="B08D53"/>
                </a:solidFill>
                <a:latin typeface="Times New Roman"/>
                <a:cs typeface="Times New Roman"/>
              </a:rPr>
              <a:t>THE LUXURY OF MORE</a:t>
            </a:r>
            <a:endParaRPr lang="en-US" sz="4000" b="1" spc="300" dirty="0">
              <a:solidFill>
                <a:srgbClr val="B08D53"/>
              </a:solidFill>
              <a:latin typeface="Times New Roman"/>
              <a:cs typeface="Times New Roman"/>
            </a:endParaRPr>
          </a:p>
        </p:txBody>
      </p:sp>
      <p:sp>
        <p:nvSpPr>
          <p:cNvPr id="8" name="Group 2">
            <a:extLst>
              <a:ext uri="{FF2B5EF4-FFF2-40B4-BE49-F238E27FC236}">
                <a16:creationId xmlns:a16="http://schemas.microsoft.com/office/drawing/2014/main" id="{ABF15EB0-0058-F1F7-0013-8CB1F212AF67}"/>
              </a:ext>
            </a:extLst>
          </p:cNvPr>
          <p:cNvSpPr txBox="1"/>
          <p:nvPr/>
        </p:nvSpPr>
        <p:spPr>
          <a:xfrm>
            <a:off x="4744428" y="3822576"/>
            <a:ext cx="2703111" cy="50269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p>
            <a:pPr>
              <a:lnSpc>
                <a:spcPts val="1600"/>
              </a:lnSpc>
              <a:defRPr sz="1700" cap="all">
                <a:solidFill>
                  <a:srgbClr val="ECC98D"/>
                </a:solidFill>
                <a:latin typeface="Trajan Pro"/>
                <a:ea typeface="Trajan Pro"/>
                <a:cs typeface="Trajan Pro"/>
                <a:sym typeface="Trajan Pro"/>
              </a:defRPr>
            </a:pPr>
            <a:endParaRPr lang="en-US" sz="1400">
              <a:solidFill>
                <a:srgbClr val="FFFFFF"/>
              </a:solidFill>
              <a:latin typeface="Helvetica"/>
              <a:sym typeface="Gotham-Thin"/>
            </a:endParaRPr>
          </a:p>
          <a:p>
            <a:pPr>
              <a:lnSpc>
                <a:spcPts val="1600"/>
              </a:lnSpc>
              <a:defRPr sz="1100">
                <a:solidFill>
                  <a:srgbClr val="FFFFFF"/>
                </a:solidFill>
                <a:latin typeface="Gotham-Thin"/>
                <a:ea typeface="Gotham-Thin"/>
                <a:cs typeface="Gotham-Thin"/>
                <a:sym typeface="Gotham-Thin"/>
              </a:defRPr>
            </a:pPr>
            <a:endParaRPr lang="en-US" sz="1400">
              <a:solidFill>
                <a:srgbClr val="FFFFFF"/>
              </a:solidFill>
              <a:latin typeface="Helvetica"/>
              <a:sym typeface="Gotham-Thin"/>
            </a:endParaRPr>
          </a:p>
        </p:txBody>
      </p:sp>
      <p:pic>
        <p:nvPicPr>
          <p:cNvPr id="17" name="Picture 6">
            <a:extLst>
              <a:ext uri="{FF2B5EF4-FFF2-40B4-BE49-F238E27FC236}">
                <a16:creationId xmlns:a16="http://schemas.microsoft.com/office/drawing/2014/main" id="{3E36E6A5-91D9-9CF8-5800-0846F9EA9167}"/>
              </a:ext>
            </a:extLst>
          </p:cNvPr>
          <p:cNvPicPr>
            <a:picLocks noChangeAspect="1"/>
          </p:cNvPicPr>
          <p:nvPr/>
        </p:nvPicPr>
        <p:blipFill>
          <a:blip r:embed="rId4"/>
          <a:stretch>
            <a:fillRect/>
          </a:stretch>
        </p:blipFill>
        <p:spPr>
          <a:xfrm>
            <a:off x="2698487" y="2674632"/>
            <a:ext cx="6542737" cy="769440"/>
          </a:xfrm>
          <a:prstGeom prst="rect">
            <a:avLst/>
          </a:prstGeom>
        </p:spPr>
      </p:pic>
      <p:pic>
        <p:nvPicPr>
          <p:cNvPr id="9" name="Picture 8" descr="A person in a suit smiling&#10;&#10;Description automatically generated">
            <a:extLst>
              <a:ext uri="{FF2B5EF4-FFF2-40B4-BE49-F238E27FC236}">
                <a16:creationId xmlns:a16="http://schemas.microsoft.com/office/drawing/2014/main" id="{8EDE3E4B-E4B4-4E8D-8334-A8E6FB21DE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7175"/>
          <a:stretch/>
        </p:blipFill>
        <p:spPr>
          <a:xfrm>
            <a:off x="3862602" y="3667524"/>
            <a:ext cx="1763643" cy="1799880"/>
          </a:xfrm>
          <a:prstGeom prst="ellipse">
            <a:avLst/>
          </a:prstGeom>
          <a:ln>
            <a:solidFill>
              <a:schemeClr val="bg1"/>
            </a:solidFill>
          </a:ln>
        </p:spPr>
      </p:pic>
      <p:sp>
        <p:nvSpPr>
          <p:cNvPr id="10" name="TextBox 9">
            <a:extLst>
              <a:ext uri="{FF2B5EF4-FFF2-40B4-BE49-F238E27FC236}">
                <a16:creationId xmlns:a16="http://schemas.microsoft.com/office/drawing/2014/main" id="{6880253C-E836-101A-D7BA-5F0DC9F6B60B}"/>
              </a:ext>
            </a:extLst>
          </p:cNvPr>
          <p:cNvSpPr txBox="1"/>
          <p:nvPr/>
        </p:nvSpPr>
        <p:spPr>
          <a:xfrm>
            <a:off x="5670973" y="4244298"/>
            <a:ext cx="4130565" cy="646331"/>
          </a:xfrm>
          <a:prstGeom prst="rect">
            <a:avLst/>
          </a:prstGeom>
          <a:noFill/>
        </p:spPr>
        <p:txBody>
          <a:bodyPr wrap="square" rtlCol="0">
            <a:spAutoFit/>
          </a:bodyPr>
          <a:lstStyle/>
          <a:p>
            <a:r>
              <a:rPr lang="en-US" sz="1800" b="1" spc="300">
                <a:solidFill>
                  <a:srgbClr val="B08D53"/>
                </a:solidFill>
                <a:latin typeface="Avenir Book"/>
                <a:cs typeface="Times New Roman"/>
              </a:rPr>
              <a:t>ALEX PINELO</a:t>
            </a:r>
          </a:p>
          <a:p>
            <a:r>
              <a:rPr lang="en-US" b="1" spc="300">
                <a:solidFill>
                  <a:schemeClr val="bg1"/>
                </a:solidFill>
                <a:latin typeface="Times New Roman"/>
                <a:cs typeface="Times New Roman"/>
              </a:rPr>
              <a:t>Senior Vice President, Sales</a:t>
            </a:r>
            <a:endParaRPr lang="en-US">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827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outdoor, nature, surrounded&#10;&#10;Description automatically generated">
            <a:extLst>
              <a:ext uri="{FF2B5EF4-FFF2-40B4-BE49-F238E27FC236}">
                <a16:creationId xmlns:a16="http://schemas.microsoft.com/office/drawing/2014/main" id="{6F2F1060-80B4-C77F-A1DC-0A7C22E335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42"/>
          <a:stretch/>
        </p:blipFill>
        <p:spPr>
          <a:xfrm>
            <a:off x="-116958" y="856"/>
            <a:ext cx="7033680" cy="6858000"/>
          </a:xfrm>
          <a:prstGeom prst="rect">
            <a:avLst/>
          </a:prstGeom>
        </p:spPr>
      </p:pic>
      <p:pic>
        <p:nvPicPr>
          <p:cNvPr id="647" name="Picture 9" descr="Picture 9"/>
          <p:cNvPicPr>
            <a:picLocks noChangeAspect="1"/>
          </p:cNvPicPr>
          <p:nvPr/>
        </p:nvPicPr>
        <p:blipFill>
          <a:blip r:embed="rId4"/>
          <a:stretch>
            <a:fillRect/>
          </a:stretch>
        </p:blipFill>
        <p:spPr>
          <a:xfrm>
            <a:off x="7690693" y="2734223"/>
            <a:ext cx="483414" cy="470653"/>
          </a:xfrm>
          <a:prstGeom prst="rect">
            <a:avLst/>
          </a:prstGeom>
          <a:ln w="12700">
            <a:miter lim="400000"/>
          </a:ln>
        </p:spPr>
      </p:pic>
      <p:pic>
        <p:nvPicPr>
          <p:cNvPr id="649" name="Picture 11" descr="Picture 11"/>
          <p:cNvPicPr>
            <a:picLocks noChangeAspect="1"/>
          </p:cNvPicPr>
          <p:nvPr/>
        </p:nvPicPr>
        <p:blipFill>
          <a:blip r:embed="rId4"/>
          <a:stretch>
            <a:fillRect/>
          </a:stretch>
        </p:blipFill>
        <p:spPr>
          <a:xfrm>
            <a:off x="5829380" y="2760708"/>
            <a:ext cx="483414" cy="470653"/>
          </a:xfrm>
          <a:prstGeom prst="rect">
            <a:avLst/>
          </a:prstGeom>
          <a:ln w="12700">
            <a:miter lim="400000"/>
          </a:ln>
        </p:spPr>
      </p:pic>
      <p:pic>
        <p:nvPicPr>
          <p:cNvPr id="650" name="Picture 11" descr="Picture 11"/>
          <p:cNvPicPr>
            <a:picLocks noChangeAspect="1"/>
          </p:cNvPicPr>
          <p:nvPr/>
        </p:nvPicPr>
        <p:blipFill>
          <a:blip r:embed="rId4"/>
          <a:stretch>
            <a:fillRect/>
          </a:stretch>
        </p:blipFill>
        <p:spPr>
          <a:xfrm>
            <a:off x="8754029" y="3169086"/>
            <a:ext cx="483414" cy="470652"/>
          </a:xfrm>
          <a:prstGeom prst="rect">
            <a:avLst/>
          </a:prstGeom>
          <a:ln w="12700">
            <a:miter lim="400000"/>
          </a:ln>
        </p:spPr>
      </p:pic>
      <p:sp>
        <p:nvSpPr>
          <p:cNvPr id="22" name="Rectangle">
            <a:extLst>
              <a:ext uri="{FF2B5EF4-FFF2-40B4-BE49-F238E27FC236}">
                <a16:creationId xmlns:a16="http://schemas.microsoft.com/office/drawing/2014/main" id="{162DD046-1184-44AA-A3FF-AB71564E3F43}"/>
              </a:ext>
            </a:extLst>
          </p:cNvPr>
          <p:cNvSpPr/>
          <p:nvPr/>
        </p:nvSpPr>
        <p:spPr>
          <a:xfrm>
            <a:off x="7081284" y="201925"/>
            <a:ext cx="4921402" cy="6498336"/>
          </a:xfrm>
          <a:prstGeom prst="rect">
            <a:avLst/>
          </a:prstGeom>
          <a:ln w="8890">
            <a:solidFill>
              <a:srgbClr val="B08D53"/>
            </a:solidFill>
            <a:miter/>
          </a:ln>
        </p:spPr>
        <p:txBody>
          <a:bodyPr lIns="45719" rIns="45719" anchor="ctr"/>
          <a:lstStyle/>
          <a:p>
            <a:endParaRPr/>
          </a:p>
        </p:txBody>
      </p:sp>
      <p:sp>
        <p:nvSpPr>
          <p:cNvPr id="25" name="TextBox 1">
            <a:extLst>
              <a:ext uri="{FF2B5EF4-FFF2-40B4-BE49-F238E27FC236}">
                <a16:creationId xmlns:a16="http://schemas.microsoft.com/office/drawing/2014/main" id="{6A077ECF-3D0A-4A6B-BDC1-0EC986D00C71}"/>
              </a:ext>
            </a:extLst>
          </p:cNvPr>
          <p:cNvSpPr txBox="1"/>
          <p:nvPr/>
        </p:nvSpPr>
        <p:spPr>
          <a:xfrm>
            <a:off x="7092451" y="2545318"/>
            <a:ext cx="4823403" cy="3462999"/>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lgn="ctr">
              <a:lnSpc>
                <a:spcPct val="120000"/>
              </a:lnSpc>
              <a:defRPr sz="1700">
                <a:solidFill>
                  <a:srgbClr val="5E5E5E"/>
                </a:solidFill>
                <a:latin typeface="+mn-lt"/>
                <a:ea typeface="+mn-ea"/>
                <a:cs typeface="+mn-cs"/>
                <a:sym typeface="Helvetica"/>
              </a:defRPr>
            </a:lvl1pPr>
          </a:lstStyle>
          <a:p>
            <a:r>
              <a:rPr lang="en-US" sz="1800" b="1">
                <a:solidFill>
                  <a:schemeClr val="bg2">
                    <a:lumMod val="25000"/>
                  </a:schemeClr>
                </a:solidFill>
                <a:latin typeface="Helvetica" panose="020B0604020202020204" pitchFamily="34" charset="0"/>
                <a:cs typeface="Helvetica" panose="020B0604020202020204" pitchFamily="34" charset="0"/>
              </a:rPr>
              <a:t>2023 &amp; 2024 AMENITY PROGRAM</a:t>
            </a:r>
          </a:p>
          <a:p>
            <a:r>
              <a:rPr lang="en-US" sz="1800">
                <a:solidFill>
                  <a:schemeClr val="bg2">
                    <a:lumMod val="25000"/>
                  </a:schemeClr>
                </a:solidFill>
                <a:latin typeface="Helvetica"/>
                <a:cs typeface="Helvetica"/>
              </a:rPr>
              <a:t>Up to $300 Onboard Credit per stateroom on </a:t>
            </a:r>
            <a:br>
              <a:rPr lang="en-US" sz="1800">
                <a:latin typeface="Helvetica" panose="020B0604020202020204" pitchFamily="34" charset="0"/>
                <a:cs typeface="Helvetica" panose="020B0604020202020204" pitchFamily="34" charset="0"/>
              </a:rPr>
            </a:br>
            <a:r>
              <a:rPr lang="en-US" sz="1800">
                <a:solidFill>
                  <a:schemeClr val="bg2">
                    <a:lumMod val="25000"/>
                  </a:schemeClr>
                </a:solidFill>
                <a:latin typeface="Helvetica"/>
                <a:cs typeface="Helvetica"/>
              </a:rPr>
              <a:t>sailings in Europe and Asia</a:t>
            </a:r>
          </a:p>
          <a:p>
            <a:endParaRPr lang="en-US" sz="1800" b="1">
              <a:solidFill>
                <a:schemeClr val="bg2">
                  <a:lumMod val="25000"/>
                </a:schemeClr>
              </a:solidFill>
              <a:latin typeface="Helvetica" panose="020B0604020202020204" pitchFamily="34" charset="0"/>
              <a:cs typeface="Helvetica" panose="020B0604020202020204" pitchFamily="34" charset="0"/>
            </a:endParaRPr>
          </a:p>
          <a:p>
            <a:r>
              <a:rPr lang="en-US" sz="1800" b="1">
                <a:solidFill>
                  <a:schemeClr val="bg2">
                    <a:lumMod val="25000"/>
                  </a:schemeClr>
                </a:solidFill>
                <a:latin typeface="Helvetica" panose="020B0604020202020204" pitchFamily="34" charset="0"/>
                <a:cs typeface="Helvetica" panose="020B0604020202020204" pitchFamily="34" charset="0"/>
              </a:rPr>
              <a:t>2024 AMAMAX PROGRAM</a:t>
            </a:r>
          </a:p>
          <a:p>
            <a:r>
              <a:rPr lang="en-US" sz="1800">
                <a:solidFill>
                  <a:schemeClr val="bg2">
                    <a:lumMod val="25000"/>
                  </a:schemeClr>
                </a:solidFill>
                <a:latin typeface="Helvetica"/>
                <a:cs typeface="Helvetica"/>
              </a:rPr>
              <a:t>Up to $300 Onboard Credit per stateroom plus</a:t>
            </a:r>
          </a:p>
          <a:p>
            <a:r>
              <a:rPr lang="en-US" sz="1800">
                <a:solidFill>
                  <a:schemeClr val="bg2">
                    <a:lumMod val="25000"/>
                  </a:schemeClr>
                </a:solidFill>
                <a:latin typeface="Helvetica" panose="020B0604020202020204" pitchFamily="34" charset="0"/>
                <a:cs typeface="Helvetica" panose="020B0604020202020204" pitchFamily="34" charset="0"/>
              </a:rPr>
              <a:t>25% enhanced commission on sailings in Europe and Asia</a:t>
            </a:r>
          </a:p>
          <a:p>
            <a:endParaRPr lang="en-US" sz="1100">
              <a:solidFill>
                <a:schemeClr val="bg2">
                  <a:lumMod val="25000"/>
                </a:schemeClr>
              </a:solidFill>
              <a:uFill>
                <a:solidFill>
                  <a:srgbClr val="434343"/>
                </a:solidFill>
              </a:uFill>
              <a:latin typeface="Helvetica" panose="020B0604020202020204" pitchFamily="34" charset="0"/>
              <a:cs typeface="Helvetica" panose="020B0604020202020204" pitchFamily="34" charset="0"/>
            </a:endParaRPr>
          </a:p>
          <a:p>
            <a:r>
              <a:rPr lang="en-US" sz="1300" i="1">
                <a:solidFill>
                  <a:schemeClr val="bg2">
                    <a:lumMod val="25000"/>
                  </a:schemeClr>
                </a:solidFill>
                <a:uFill>
                  <a:solidFill>
                    <a:srgbClr val="434343"/>
                  </a:solidFill>
                </a:uFill>
                <a:latin typeface="Helvetica"/>
                <a:cs typeface="Helvetica"/>
              </a:rPr>
              <a:t>Terms &amp; conditions apply</a:t>
            </a:r>
          </a:p>
          <a:p>
            <a:endParaRPr lang="en-US" sz="1600">
              <a:solidFill>
                <a:schemeClr val="bg2">
                  <a:lumMod val="25000"/>
                </a:schemeClr>
              </a:solidFill>
              <a:uFill>
                <a:solidFill>
                  <a:srgbClr val="434343"/>
                </a:solidFill>
              </a:uFill>
              <a:latin typeface="Helvetica" panose="020B0604020202020204" pitchFamily="34" charset="0"/>
              <a:cs typeface="Helvetica" panose="020B0604020202020204" pitchFamily="34" charset="0"/>
            </a:endParaRPr>
          </a:p>
        </p:txBody>
      </p:sp>
      <p:pic>
        <p:nvPicPr>
          <p:cNvPr id="23" name="Picture 8" descr="Picture 8">
            <a:extLst>
              <a:ext uri="{FF2B5EF4-FFF2-40B4-BE49-F238E27FC236}">
                <a16:creationId xmlns:a16="http://schemas.microsoft.com/office/drawing/2014/main" id="{65E6986C-F5A4-4EB1-B94B-0ED72221CD7B}"/>
              </a:ext>
            </a:extLst>
          </p:cNvPr>
          <p:cNvPicPr>
            <a:picLocks noChangeAspect="1"/>
          </p:cNvPicPr>
          <p:nvPr/>
        </p:nvPicPr>
        <p:blipFill rotWithShape="1">
          <a:blip r:embed="rId5"/>
          <a:srcRect l="20011" t="40725"/>
          <a:stretch/>
        </p:blipFill>
        <p:spPr>
          <a:xfrm>
            <a:off x="9306003" y="663011"/>
            <a:ext cx="471960" cy="386759"/>
          </a:xfrm>
          <a:prstGeom prst="rect">
            <a:avLst/>
          </a:prstGeom>
          <a:ln w="12700">
            <a:miter lim="400000"/>
          </a:ln>
        </p:spPr>
      </p:pic>
      <p:sp>
        <p:nvSpPr>
          <p:cNvPr id="24" name="Rectangle 5">
            <a:extLst>
              <a:ext uri="{FF2B5EF4-FFF2-40B4-BE49-F238E27FC236}">
                <a16:creationId xmlns:a16="http://schemas.microsoft.com/office/drawing/2014/main" id="{2AC8D328-4306-4B6D-9994-05A429E46AC1}"/>
              </a:ext>
            </a:extLst>
          </p:cNvPr>
          <p:cNvSpPr txBox="1"/>
          <p:nvPr/>
        </p:nvSpPr>
        <p:spPr>
          <a:xfrm>
            <a:off x="7168111" y="1083937"/>
            <a:ext cx="4747743" cy="769437"/>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lgn="ctr">
              <a:lnSpc>
                <a:spcPct val="120000"/>
              </a:lnSpc>
              <a:defRPr cap="all" spc="233">
                <a:solidFill>
                  <a:srgbClr val="B08D53"/>
                </a:solidFill>
                <a:latin typeface="Times New Roman"/>
                <a:ea typeface="Times New Roman"/>
                <a:cs typeface="Times New Roman"/>
                <a:sym typeface="Times New Roman"/>
              </a:defRPr>
            </a:lvl1pPr>
          </a:lstStyle>
          <a:p>
            <a:pPr>
              <a:lnSpc>
                <a:spcPct val="100000"/>
              </a:lnSpc>
              <a:defRPr cap="all" spc="233">
                <a:solidFill>
                  <a:srgbClr val="B08D53"/>
                </a:solidFill>
                <a:latin typeface="Times New Roman"/>
                <a:ea typeface="Times New Roman"/>
                <a:cs typeface="Times New Roman"/>
                <a:sym typeface="Times New Roman"/>
              </a:defRPr>
            </a:pPr>
            <a:r>
              <a:rPr lang="en-US" sz="2200" b="1" spc="200"/>
              <a:t>AFFLUENT TRAVELERS</a:t>
            </a:r>
            <a:br>
              <a:rPr lang="en-US" sz="2200" b="1" spc="200"/>
            </a:br>
            <a:r>
              <a:rPr lang="en-US" sz="2200" b="1" spc="200"/>
              <a:t>exclusive benefits</a:t>
            </a:r>
          </a:p>
        </p:txBody>
      </p:sp>
      <p:sp>
        <p:nvSpPr>
          <p:cNvPr id="20" name="Rectangle 28">
            <a:extLst>
              <a:ext uri="{FF2B5EF4-FFF2-40B4-BE49-F238E27FC236}">
                <a16:creationId xmlns:a16="http://schemas.microsoft.com/office/drawing/2014/main" id="{7B57E0BF-249D-48BF-97DA-0FF9FD8BFAE4}"/>
              </a:ext>
            </a:extLst>
          </p:cNvPr>
          <p:cNvSpPr txBox="1"/>
          <p:nvPr/>
        </p:nvSpPr>
        <p:spPr>
          <a:xfrm>
            <a:off x="129581" y="6469428"/>
            <a:ext cx="1560682" cy="230832"/>
          </a:xfrm>
          <a:prstGeom prst="rect">
            <a:avLst/>
          </a:prstGeom>
          <a:ln w="12700">
            <a:miter lim="400000"/>
          </a:ln>
          <a:effectLst>
            <a:outerShdw blurRad="50800" dist="38100" dir="2700000" algn="tl" rotWithShape="0">
              <a:prstClr val="black">
                <a:alpha val="40000"/>
              </a:prstClr>
            </a:outerShdw>
          </a:effectLst>
          <a:extLst>
            <a:ext uri="{C572A759-6A51-4108-AA02-DFA0A04FC94B}">
              <ma14:wrappingTextBoxFlag xmlns="" xmlns:ma14="http://schemas.microsoft.com/office/mac/drawingml/2011/main" val="1"/>
            </a:ext>
          </a:extLst>
        </p:spPr>
        <p:txBody>
          <a:bodyPr wrap="none" lIns="45719" rIns="45719">
            <a:spAutoFit/>
          </a:bodyPr>
          <a:lstStyle>
            <a:lvl1pPr>
              <a:defRPr sz="1200" b="1" spc="300">
                <a:solidFill>
                  <a:srgbClr val="ECC98D"/>
                </a:solidFill>
                <a:latin typeface="+mn-lt"/>
                <a:ea typeface="+mn-ea"/>
                <a:cs typeface="+mn-cs"/>
                <a:sym typeface="Helvetica"/>
              </a:defRPr>
            </a:lvl1pPr>
          </a:lstStyle>
          <a:p>
            <a:r>
              <a:rPr lang="en-US" sz="900" spc="200">
                <a:solidFill>
                  <a:schemeClr val="bg1"/>
                </a:solidFill>
                <a:latin typeface="Helvetica" panose="020B0604020202020204" pitchFamily="34" charset="0"/>
                <a:cs typeface="Helvetica" panose="020B0604020202020204" pitchFamily="34" charset="0"/>
              </a:rPr>
              <a:t>AVIGNON, FRANCE</a:t>
            </a:r>
          </a:p>
        </p:txBody>
      </p:sp>
      <p:pic>
        <p:nvPicPr>
          <p:cNvPr id="3" name="Picture 2" descr="A black and gold logo&#10;&#10;Description automatically generated">
            <a:extLst>
              <a:ext uri="{FF2B5EF4-FFF2-40B4-BE49-F238E27FC236}">
                <a16:creationId xmlns:a16="http://schemas.microsoft.com/office/drawing/2014/main" id="{87F34E3F-6BF5-75DE-0056-7D5E4691B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5462" y="143898"/>
            <a:ext cx="2723985" cy="907995"/>
          </a:xfrm>
          <a:prstGeom prst="rect">
            <a:avLst/>
          </a:prstGeom>
        </p:spPr>
      </p:pic>
    </p:spTree>
    <p:extLst>
      <p:ext uri="{BB962C8B-B14F-4D97-AF65-F5344CB8AC3E}">
        <p14:creationId xmlns:p14="http://schemas.microsoft.com/office/powerpoint/2010/main" val="329311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riding bicycles on a street&#10;&#10;Description automatically generated">
            <a:extLst>
              <a:ext uri="{FF2B5EF4-FFF2-40B4-BE49-F238E27FC236}">
                <a16:creationId xmlns:a16="http://schemas.microsoft.com/office/drawing/2014/main" id="{732F7661-D2EB-3D01-1D40-6CC2D16CD6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185" b="4412"/>
          <a:stretch/>
        </p:blipFill>
        <p:spPr>
          <a:xfrm>
            <a:off x="0" y="-72189"/>
            <a:ext cx="12192000" cy="6942221"/>
          </a:xfrm>
          <a:prstGeom prst="rect">
            <a:avLst/>
          </a:prstGeom>
        </p:spPr>
      </p:pic>
      <p:sp>
        <p:nvSpPr>
          <p:cNvPr id="6" name="Rectangle 5">
            <a:extLst>
              <a:ext uri="{FF2B5EF4-FFF2-40B4-BE49-F238E27FC236}">
                <a16:creationId xmlns:a16="http://schemas.microsoft.com/office/drawing/2014/main" id="{4A99A675-8C10-4B2F-B724-0614F96EF8CA}"/>
              </a:ext>
            </a:extLst>
          </p:cNvPr>
          <p:cNvSpPr txBox="1"/>
          <p:nvPr/>
        </p:nvSpPr>
        <p:spPr>
          <a:xfrm>
            <a:off x="7145588" y="6077073"/>
            <a:ext cx="5170271"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lvl1pPr algn="ctr">
              <a:defRPr sz="1600" spc="342">
                <a:solidFill>
                  <a:srgbClr val="ECC98D"/>
                </a:solidFill>
                <a:latin typeface="Trajan Pro"/>
                <a:ea typeface="Trajan Pro"/>
                <a:cs typeface="Trajan Pro"/>
                <a:sym typeface="Trajan Pro"/>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42" normalizeH="0" baseline="0" noProof="0">
                <a:ln>
                  <a:noFill/>
                </a:ln>
                <a:solidFill>
                  <a:prstClr val="white"/>
                </a:solidFill>
                <a:effectLst>
                  <a:outerShdw blurRad="38100" dist="38100" dir="2700000" algn="tl">
                    <a:srgbClr val="000000">
                      <a:alpha val="43137"/>
                    </a:srgbClr>
                  </a:outerShdw>
                </a:effectLst>
                <a:uLnTx/>
                <a:uFillTx/>
                <a:latin typeface="Times New Roman"/>
                <a:cs typeface="Times New Roman"/>
                <a:sym typeface="Trajan Pro"/>
              </a:rPr>
              <a:t>OUR STORY CONTINUES…</a:t>
            </a:r>
          </a:p>
        </p:txBody>
      </p:sp>
      <p:pic>
        <p:nvPicPr>
          <p:cNvPr id="8" name="Picture 7" descr="A black background with white text&#10;&#10;Description automatically generated with low confidence">
            <a:extLst>
              <a:ext uri="{FF2B5EF4-FFF2-40B4-BE49-F238E27FC236}">
                <a16:creationId xmlns:a16="http://schemas.microsoft.com/office/drawing/2014/main" id="{0518478A-AE32-7079-F53F-2399F996A4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580" y="195048"/>
            <a:ext cx="4486041" cy="2514177"/>
          </a:xfrm>
          <a:prstGeom prst="rect">
            <a:avLst/>
          </a:prstGeom>
          <a:effectLst>
            <a:outerShdw blurRad="38100" dist="25400" dir="10800000" algn="r" rotWithShape="0">
              <a:prstClr val="black">
                <a:alpha val="53000"/>
              </a:prstClr>
            </a:outerShdw>
          </a:effectLst>
        </p:spPr>
      </p:pic>
      <p:sp>
        <p:nvSpPr>
          <p:cNvPr id="5" name="TextBox 4">
            <a:extLst>
              <a:ext uri="{FF2B5EF4-FFF2-40B4-BE49-F238E27FC236}">
                <a16:creationId xmlns:a16="http://schemas.microsoft.com/office/drawing/2014/main" id="{69447ACB-76E1-2ACD-EF5A-19BED766581D}"/>
              </a:ext>
            </a:extLst>
          </p:cNvPr>
          <p:cNvSpPr txBox="1"/>
          <p:nvPr/>
        </p:nvSpPr>
        <p:spPr>
          <a:xfrm>
            <a:off x="51667" y="6340641"/>
            <a:ext cx="207792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ARLES, FRANCE</a:t>
            </a:r>
          </a:p>
        </p:txBody>
      </p:sp>
    </p:spTree>
    <p:extLst>
      <p:ext uri="{BB962C8B-B14F-4D97-AF65-F5344CB8AC3E}">
        <p14:creationId xmlns:p14="http://schemas.microsoft.com/office/powerpoint/2010/main" val="2585741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914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arge boat on the water&#10;&#10;Description automatically generated">
            <a:extLst>
              <a:ext uri="{FF2B5EF4-FFF2-40B4-BE49-F238E27FC236}">
                <a16:creationId xmlns:a16="http://schemas.microsoft.com/office/drawing/2014/main" id="{B0A6FC86-0A5D-53E7-6210-3EAB130A62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18"/>
          <a:stretch/>
        </p:blipFill>
        <p:spPr>
          <a:xfrm>
            <a:off x="8159083" y="2783515"/>
            <a:ext cx="4044949" cy="4086517"/>
          </a:xfrm>
          <a:prstGeom prst="rect">
            <a:avLst/>
          </a:prstGeom>
        </p:spPr>
      </p:pic>
      <p:pic>
        <p:nvPicPr>
          <p:cNvPr id="2056" name="Picture 8" descr="May be an image of 2 people and Saqsaywaman">
            <a:extLst>
              <a:ext uri="{FF2B5EF4-FFF2-40B4-BE49-F238E27FC236}">
                <a16:creationId xmlns:a16="http://schemas.microsoft.com/office/drawing/2014/main" id="{4C2A6346-0416-F689-1E62-E0B3C5DE4A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57" y="-5644"/>
            <a:ext cx="5194531" cy="69260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32C5B5-1C3A-47F6-A63F-C2EA08A775D9}"/>
              </a:ext>
            </a:extLst>
          </p:cNvPr>
          <p:cNvSpPr txBox="1"/>
          <p:nvPr/>
        </p:nvSpPr>
        <p:spPr>
          <a:xfrm>
            <a:off x="7109056" y="2349468"/>
            <a:ext cx="4942207" cy="1015663"/>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20" rIns="45719" bIns="45720" anchor="t">
            <a:spAutoFit/>
          </a:bodyPr>
          <a:lstStyle>
            <a:lvl1pPr algn="ctr">
              <a:lnSpc>
                <a:spcPct val="120000"/>
              </a:lnSpc>
              <a:defRPr sz="1700">
                <a:solidFill>
                  <a:srgbClr val="5E5E5E"/>
                </a:solidFill>
                <a:latin typeface="+mn-lt"/>
                <a:ea typeface="+mn-ea"/>
                <a:cs typeface="+mn-cs"/>
                <a:sym typeface="Helvetica"/>
              </a:defRPr>
            </a:lvl1pPr>
          </a:lstStyle>
          <a:p>
            <a:pPr>
              <a:lnSpc>
                <a:spcPct val="100000"/>
              </a:lnSpc>
              <a:defRPr sz="1700">
                <a:solidFill>
                  <a:srgbClr val="5E5E5E"/>
                </a:solidFill>
                <a:latin typeface="+mn-lt"/>
                <a:ea typeface="+mn-ea"/>
                <a:cs typeface="+mn-cs"/>
                <a:sym typeface="Helvetica"/>
              </a:defRPr>
            </a:pPr>
            <a:endParaRPr lang="en-US" sz="2000">
              <a:solidFill>
                <a:schemeClr val="tx1">
                  <a:lumMod val="65000"/>
                  <a:lumOff val="35000"/>
                </a:schemeClr>
              </a:solidFill>
              <a:latin typeface="Helvetica"/>
              <a:ea typeface="+mn-lt"/>
              <a:cs typeface="Helvetica"/>
            </a:endParaRPr>
          </a:p>
          <a:p>
            <a:pPr>
              <a:lnSpc>
                <a:spcPct val="100000"/>
              </a:lnSpc>
              <a:defRPr sz="1700">
                <a:solidFill>
                  <a:srgbClr val="5E5E5E"/>
                </a:solidFill>
                <a:latin typeface="+mn-lt"/>
                <a:ea typeface="+mn-ea"/>
                <a:cs typeface="+mn-cs"/>
                <a:sym typeface="Helvetica"/>
              </a:defRPr>
            </a:pPr>
            <a:r>
              <a:rPr lang="en-US" sz="2000">
                <a:solidFill>
                  <a:schemeClr val="tx1">
                    <a:lumMod val="65000"/>
                    <a:lumOff val="35000"/>
                  </a:schemeClr>
                </a:solidFill>
                <a:latin typeface="Helvetica"/>
                <a:ea typeface="+mn-lt"/>
                <a:cs typeface="Helvetica"/>
              </a:rPr>
              <a:t> </a:t>
            </a:r>
            <a:endParaRPr lang="en-US" sz="2000">
              <a:solidFill>
                <a:schemeClr val="tx1">
                  <a:lumMod val="65000"/>
                  <a:lumOff val="35000"/>
                </a:schemeClr>
              </a:solidFill>
              <a:ea typeface="+mn-lt"/>
              <a:cs typeface="+mn-lt"/>
            </a:endParaRPr>
          </a:p>
          <a:p>
            <a:pPr>
              <a:lnSpc>
                <a:spcPct val="100000"/>
              </a:lnSpc>
              <a:defRPr sz="1700">
                <a:solidFill>
                  <a:srgbClr val="5E5E5E"/>
                </a:solidFill>
                <a:latin typeface="+mn-lt"/>
                <a:ea typeface="+mn-ea"/>
                <a:cs typeface="+mn-cs"/>
                <a:sym typeface="Helvetica"/>
              </a:defRPr>
            </a:pPr>
            <a:endParaRPr lang="en-US" sz="2000">
              <a:solidFill>
                <a:schemeClr val="tx1">
                  <a:lumMod val="65000"/>
                  <a:lumOff val="35000"/>
                </a:schemeClr>
              </a:solidFill>
              <a:latin typeface="Helvetica"/>
              <a:ea typeface="+mn-lt"/>
              <a:cs typeface="Helvetica"/>
            </a:endParaRPr>
          </a:p>
        </p:txBody>
      </p:sp>
      <p:pic>
        <p:nvPicPr>
          <p:cNvPr id="9" name="Picture 8">
            <a:extLst>
              <a:ext uri="{FF2B5EF4-FFF2-40B4-BE49-F238E27FC236}">
                <a16:creationId xmlns:a16="http://schemas.microsoft.com/office/drawing/2014/main" id="{DBD10815-B90A-51B2-5C26-7A7C2D2DD4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12131" y="6296643"/>
            <a:ext cx="2139132" cy="252112"/>
          </a:xfrm>
          <a:prstGeom prst="rect">
            <a:avLst/>
          </a:prstGeom>
        </p:spPr>
      </p:pic>
      <p:pic>
        <p:nvPicPr>
          <p:cNvPr id="13" name="Picture 12" descr="A silhouette of a building with a sunset behind it&#10;&#10;Description automatically generated">
            <a:extLst>
              <a:ext uri="{FF2B5EF4-FFF2-40B4-BE49-F238E27FC236}">
                <a16:creationId xmlns:a16="http://schemas.microsoft.com/office/drawing/2014/main" id="{99FD732D-5DB9-BB2C-4FC0-2838799E2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9083" y="0"/>
            <a:ext cx="4044949" cy="2736474"/>
          </a:xfrm>
          <a:prstGeom prst="rect">
            <a:avLst/>
          </a:prstGeom>
        </p:spPr>
      </p:pic>
      <p:pic>
        <p:nvPicPr>
          <p:cNvPr id="2050" name="Picture 2" descr="May be an image of monument and temple">
            <a:extLst>
              <a:ext uri="{FF2B5EF4-FFF2-40B4-BE49-F238E27FC236}">
                <a16:creationId xmlns:a16="http://schemas.microsoft.com/office/drawing/2014/main" id="{400A89C7-BCF6-7423-D892-01087B435E0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54" t="606" r="4328" b="4652"/>
          <a:stretch/>
        </p:blipFill>
        <p:spPr bwMode="auto">
          <a:xfrm>
            <a:off x="5154134" y="-5643"/>
            <a:ext cx="2950369" cy="39896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y be an image of 5 people and monument">
            <a:extLst>
              <a:ext uri="{FF2B5EF4-FFF2-40B4-BE49-F238E27FC236}">
                <a16:creationId xmlns:a16="http://schemas.microsoft.com/office/drawing/2014/main" id="{EDAF4BEC-33E6-6E6D-02FA-819535AB068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604" t="22465" r="19604" b="-368"/>
          <a:stretch/>
        </p:blipFill>
        <p:spPr bwMode="auto">
          <a:xfrm>
            <a:off x="5154134" y="4034404"/>
            <a:ext cx="2950369" cy="28356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FB46B8DD-11FD-486A-8245-E278ACB97476}"/>
              </a:ext>
            </a:extLst>
          </p:cNvPr>
          <p:cNvSpPr txBox="1"/>
          <p:nvPr/>
        </p:nvSpPr>
        <p:spPr>
          <a:xfrm>
            <a:off x="8104503" y="2102229"/>
            <a:ext cx="4066671" cy="58477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lvl1pPr algn="ctr">
              <a:lnSpc>
                <a:spcPct val="120000"/>
              </a:lnSpc>
              <a:defRPr cap="all" spc="233">
                <a:solidFill>
                  <a:srgbClr val="B08D53"/>
                </a:solidFill>
                <a:latin typeface="Times New Roman"/>
                <a:ea typeface="Times New Roman"/>
                <a:cs typeface="Times New Roman"/>
                <a:sym typeface="Times New Roman"/>
              </a:defRPr>
            </a:lvl1pPr>
          </a:lstStyle>
          <a:p>
            <a:pPr>
              <a:lnSpc>
                <a:spcPct val="100000"/>
              </a:lnSpc>
              <a:defRPr cap="all" spc="233">
                <a:solidFill>
                  <a:srgbClr val="B08D53"/>
                </a:solidFill>
                <a:latin typeface="Times New Roman"/>
                <a:ea typeface="Times New Roman"/>
                <a:cs typeface="Times New Roman"/>
                <a:sym typeface="Times New Roman"/>
              </a:defRPr>
            </a:pPr>
            <a:r>
              <a:rPr lang="en-US" sz="3200" b="1" cap="none" spc="300">
                <a:solidFill>
                  <a:schemeClr val="bg1"/>
                </a:solidFill>
              </a:rPr>
              <a:t>THANK YOU</a:t>
            </a:r>
            <a:endParaRPr lang="en-US" sz="4000" b="1" cap="none" spc="3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27448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water, outdoor, sky, mountain&#10;&#10;Description automatically generated">
            <a:extLst>
              <a:ext uri="{FF2B5EF4-FFF2-40B4-BE49-F238E27FC236}">
                <a16:creationId xmlns:a16="http://schemas.microsoft.com/office/drawing/2014/main" id="{BB8EC90E-CAFB-565B-21C2-5D53E93C34C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6607" t="28207" r="1479" b="584"/>
          <a:stretch/>
        </p:blipFill>
        <p:spPr>
          <a:xfrm>
            <a:off x="0" y="0"/>
            <a:ext cx="12192000" cy="6858000"/>
          </a:xfrm>
        </p:spPr>
      </p:pic>
      <p:sp>
        <p:nvSpPr>
          <p:cNvPr id="19" name="Rectangle 18">
            <a:extLst>
              <a:ext uri="{FF2B5EF4-FFF2-40B4-BE49-F238E27FC236}">
                <a16:creationId xmlns:a16="http://schemas.microsoft.com/office/drawing/2014/main" id="{E5DCE299-7CED-B358-0181-44347A7A3503}"/>
              </a:ext>
            </a:extLst>
          </p:cNvPr>
          <p:cNvSpPr>
            <a:spLocks noGrp="1" noRot="1" noMove="1" noResize="1" noEditPoints="1" noAdjustHandles="1" noChangeArrowheads="1" noChangeShapeType="1"/>
          </p:cNvSpPr>
          <p:nvPr/>
        </p:nvSpPr>
        <p:spPr>
          <a:xfrm rot="16200000">
            <a:off x="4768054" y="-551657"/>
            <a:ext cx="2655888" cy="12192001"/>
          </a:xfrm>
          <a:prstGeom prst="rect">
            <a:avLst/>
          </a:prstGeom>
          <a:gradFill flip="none" rotWithShape="1">
            <a:gsLst>
              <a:gs pos="27000">
                <a:srgbClr val="000000">
                  <a:lumMod val="46000"/>
                  <a:lumOff val="54000"/>
                  <a:alpha val="0"/>
                </a:srgbClr>
              </a:gs>
              <a:gs pos="1000">
                <a:srgbClr val="000000">
                  <a:alpha val="0"/>
                </a:srgbClr>
              </a:gs>
              <a:gs pos="60000">
                <a:srgbClr val="00253D">
                  <a:alpha val="19564"/>
                </a:srgbClr>
              </a:gs>
              <a:gs pos="99000">
                <a:srgbClr val="00253D">
                  <a:alpha val="48000"/>
                </a:srgbClr>
              </a:gs>
            </a:gsLst>
            <a:lin ang="10800000" scaled="0"/>
            <a:tileRect/>
          </a:gradFill>
          <a:ln>
            <a:noFill/>
          </a:ln>
          <a:effectLst>
            <a:outerShdw blurRad="50800" dist="50800" dir="5400000" sx="200000" sy="2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3">
            <a:extLst>
              <a:ext uri="{FF2B5EF4-FFF2-40B4-BE49-F238E27FC236}">
                <a16:creationId xmlns:a16="http://schemas.microsoft.com/office/drawing/2014/main" id="{C8CBED71-EF23-49EB-A730-521EA56153BA}"/>
              </a:ext>
            </a:extLst>
          </p:cNvPr>
          <p:cNvSpPr txBox="1">
            <a:spLocks/>
          </p:cNvSpPr>
          <p:nvPr/>
        </p:nvSpPr>
        <p:spPr>
          <a:xfrm>
            <a:off x="466003" y="3172013"/>
            <a:ext cx="4686597" cy="318183"/>
          </a:xfrm>
          <a:prstGeom prst="rect">
            <a:avLst/>
          </a:prstGeom>
          <a:effectLst>
            <a:outerShdw blurRad="50800" dist="38100" dir="2700000" algn="tl" rotWithShape="0">
              <a:prstClr val="black">
                <a:alpha val="1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spc="600">
                <a:solidFill>
                  <a:schemeClr val="bg1"/>
                </a:solidFill>
                <a:latin typeface="Avenir Book" panose="02000503020000020003" pitchFamily="2" charset="0"/>
              </a:rPr>
              <a:t>21 YEARS OF</a:t>
            </a:r>
          </a:p>
        </p:txBody>
      </p:sp>
      <p:sp>
        <p:nvSpPr>
          <p:cNvPr id="5" name="TextBox 4">
            <a:extLst>
              <a:ext uri="{FF2B5EF4-FFF2-40B4-BE49-F238E27FC236}">
                <a16:creationId xmlns:a16="http://schemas.microsoft.com/office/drawing/2014/main" id="{72449B7F-FB61-FB90-6567-83BE04DB3FE2}"/>
              </a:ext>
            </a:extLst>
          </p:cNvPr>
          <p:cNvSpPr txBox="1"/>
          <p:nvPr/>
        </p:nvSpPr>
        <p:spPr>
          <a:xfrm>
            <a:off x="466003" y="3504484"/>
            <a:ext cx="7439117" cy="1015663"/>
          </a:xfrm>
          <a:prstGeom prst="rect">
            <a:avLst/>
          </a:prstGeom>
          <a:noFill/>
          <a:effectLst>
            <a:outerShdw blurRad="50800" dist="38100" dir="2700000" algn="tl" rotWithShape="0">
              <a:prstClr val="black">
                <a:alpha val="10000"/>
              </a:prstClr>
            </a:outerShdw>
          </a:effectLst>
        </p:spPr>
        <p:txBody>
          <a:bodyPr wrap="square">
            <a:spAutoFit/>
          </a:bodyPr>
          <a:lstStyle/>
          <a:p>
            <a:pPr marL="0" indent="0">
              <a:lnSpc>
                <a:spcPct val="100000"/>
              </a:lnSpc>
              <a:spcBef>
                <a:spcPts val="0"/>
              </a:spcBef>
              <a:buNone/>
            </a:pPr>
            <a:r>
              <a:rPr lang="en-US" sz="6000">
                <a:solidFill>
                  <a:schemeClr val="bg1"/>
                </a:solidFill>
                <a:latin typeface="Times New Roman" panose="02020603050405020304" pitchFamily="18" charset="0"/>
                <a:cs typeface="Times New Roman" panose="02020603050405020304" pitchFamily="18" charset="0"/>
              </a:rPr>
              <a:t>Leading the Way</a:t>
            </a:r>
          </a:p>
        </p:txBody>
      </p:sp>
      <p:pic>
        <p:nvPicPr>
          <p:cNvPr id="9" name="Picture 8">
            <a:extLst>
              <a:ext uri="{FF2B5EF4-FFF2-40B4-BE49-F238E27FC236}">
                <a16:creationId xmlns:a16="http://schemas.microsoft.com/office/drawing/2014/main" id="{9E6B383D-8387-F697-65DB-E7E420FF4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19" y="5544343"/>
            <a:ext cx="4474748" cy="527381"/>
          </a:xfrm>
          <a:prstGeom prst="rect">
            <a:avLst/>
          </a:prstGeom>
        </p:spPr>
      </p:pic>
    </p:spTree>
    <p:extLst>
      <p:ext uri="{BB962C8B-B14F-4D97-AF65-F5344CB8AC3E}">
        <p14:creationId xmlns:p14="http://schemas.microsoft.com/office/powerpoint/2010/main" val="2534869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tree, outdoor, sky, water&#10;&#10;Description automatically generated">
            <a:extLst>
              <a:ext uri="{FF2B5EF4-FFF2-40B4-BE49-F238E27FC236}">
                <a16:creationId xmlns:a16="http://schemas.microsoft.com/office/drawing/2014/main" id="{29D91635-8F01-0B43-04FD-919E38BB400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7973" t="12799" r="19828"/>
          <a:stretch/>
        </p:blipFill>
        <p:spPr>
          <a:xfrm>
            <a:off x="0" y="-28666"/>
            <a:ext cx="6195798" cy="6900314"/>
          </a:xfrm>
        </p:spPr>
      </p:pic>
      <p:cxnSp>
        <p:nvCxnSpPr>
          <p:cNvPr id="9" name="Straight Connector 8">
            <a:extLst>
              <a:ext uri="{FF2B5EF4-FFF2-40B4-BE49-F238E27FC236}">
                <a16:creationId xmlns:a16="http://schemas.microsoft.com/office/drawing/2014/main" id="{282CF1ED-99D1-029B-9DB1-88189335CEC5}"/>
              </a:ext>
            </a:extLst>
          </p:cNvPr>
          <p:cNvCxnSpPr>
            <a:cxnSpLocks/>
          </p:cNvCxnSpPr>
          <p:nvPr/>
        </p:nvCxnSpPr>
        <p:spPr>
          <a:xfrm flipH="1">
            <a:off x="10097680" y="1012362"/>
            <a:ext cx="3091" cy="5194248"/>
          </a:xfrm>
          <a:prstGeom prst="line">
            <a:avLst/>
          </a:prstGeom>
          <a:noFill/>
          <a:ln w="6350" cap="flat">
            <a:solidFill>
              <a:srgbClr val="B08D53"/>
            </a:solidFill>
            <a:prstDash val="solid"/>
            <a:miter lim="800000"/>
          </a:ln>
          <a:effectLst/>
          <a:sp3d/>
        </p:spPr>
        <p:style>
          <a:lnRef idx="0">
            <a:scrgbClr r="0" g="0" b="0"/>
          </a:lnRef>
          <a:fillRef idx="0">
            <a:scrgbClr r="0" g="0" b="0"/>
          </a:fillRef>
          <a:effectRef idx="0">
            <a:scrgbClr r="0" g="0" b="0"/>
          </a:effectRef>
          <a:fontRef idx="none"/>
        </p:style>
      </p:cxnSp>
      <p:cxnSp>
        <p:nvCxnSpPr>
          <p:cNvPr id="5" name="Straight Connector 4">
            <a:extLst>
              <a:ext uri="{FF2B5EF4-FFF2-40B4-BE49-F238E27FC236}">
                <a16:creationId xmlns:a16="http://schemas.microsoft.com/office/drawing/2014/main" id="{832E1865-25FF-C391-1C40-8D0E4165B6F7}"/>
              </a:ext>
            </a:extLst>
          </p:cNvPr>
          <p:cNvCxnSpPr>
            <a:cxnSpLocks/>
          </p:cNvCxnSpPr>
          <p:nvPr/>
        </p:nvCxnSpPr>
        <p:spPr>
          <a:xfrm flipH="1">
            <a:off x="6304180" y="983787"/>
            <a:ext cx="3091" cy="5194248"/>
          </a:xfrm>
          <a:prstGeom prst="line">
            <a:avLst/>
          </a:prstGeom>
          <a:noFill/>
          <a:ln w="6350" cap="flat">
            <a:solidFill>
              <a:srgbClr val="B08D53"/>
            </a:solidFill>
            <a:prstDash val="solid"/>
            <a:miter lim="800000"/>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706218E9-8137-D005-BEC5-EF3DB2A9AA0F}"/>
              </a:ext>
            </a:extLst>
          </p:cNvPr>
          <p:cNvCxnSpPr>
            <a:cxnSpLocks/>
          </p:cNvCxnSpPr>
          <p:nvPr/>
        </p:nvCxnSpPr>
        <p:spPr>
          <a:xfrm flipH="1">
            <a:off x="12086618" y="1011656"/>
            <a:ext cx="3091" cy="5194248"/>
          </a:xfrm>
          <a:prstGeom prst="line">
            <a:avLst/>
          </a:prstGeom>
          <a:noFill/>
          <a:ln w="6350" cap="flat">
            <a:solidFill>
              <a:srgbClr val="B08D53"/>
            </a:solidFill>
            <a:prstDash val="solid"/>
            <a:miter lim="8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EDC4AE74-9A9E-96CA-889E-1483E9CF3172}"/>
              </a:ext>
            </a:extLst>
          </p:cNvPr>
          <p:cNvCxnSpPr>
            <a:cxnSpLocks/>
          </p:cNvCxnSpPr>
          <p:nvPr/>
        </p:nvCxnSpPr>
        <p:spPr>
          <a:xfrm flipH="1">
            <a:off x="10252247" y="1011656"/>
            <a:ext cx="3091" cy="5194248"/>
          </a:xfrm>
          <a:prstGeom prst="line">
            <a:avLst/>
          </a:prstGeom>
          <a:noFill/>
          <a:ln w="6350" cap="flat">
            <a:solidFill>
              <a:srgbClr val="B08D53"/>
            </a:solidFill>
            <a:prstDash val="solid"/>
            <a:miter lim="800000"/>
          </a:ln>
          <a:effectLst/>
          <a:sp3d/>
        </p:spPr>
        <p:style>
          <a:lnRef idx="0">
            <a:scrgbClr r="0" g="0" b="0"/>
          </a:lnRef>
          <a:fillRef idx="0">
            <a:scrgbClr r="0" g="0" b="0"/>
          </a:fillRef>
          <a:effectRef idx="0">
            <a:scrgbClr r="0" g="0" b="0"/>
          </a:effectRef>
          <a:fontRef idx="none"/>
        </p:style>
      </p:cxnSp>
      <p:sp>
        <p:nvSpPr>
          <p:cNvPr id="13" name="EUROPE">
            <a:extLst>
              <a:ext uri="{FF2B5EF4-FFF2-40B4-BE49-F238E27FC236}">
                <a16:creationId xmlns:a16="http://schemas.microsoft.com/office/drawing/2014/main" id="{0CBC97F0-3134-7CA3-9A38-870AF10DC599}"/>
              </a:ext>
            </a:extLst>
          </p:cNvPr>
          <p:cNvSpPr txBox="1"/>
          <p:nvPr/>
        </p:nvSpPr>
        <p:spPr>
          <a:xfrm>
            <a:off x="6304180" y="872929"/>
            <a:ext cx="3808335" cy="279678"/>
          </a:xfrm>
          <a:prstGeom prst="roundRect">
            <a:avLst>
              <a:gd name="adj" fmla="val 2134"/>
            </a:avLst>
          </a:prstGeom>
          <a:solidFill>
            <a:srgbClr val="0F283B">
              <a:alpha val="85098"/>
            </a:srgbClr>
          </a:solidFill>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45719" tIns="45720" rIns="45719"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EUROPE</a:t>
            </a:r>
          </a:p>
        </p:txBody>
      </p:sp>
      <p:sp>
        <p:nvSpPr>
          <p:cNvPr id="14" name="EUROPE">
            <a:extLst>
              <a:ext uri="{FF2B5EF4-FFF2-40B4-BE49-F238E27FC236}">
                <a16:creationId xmlns:a16="http://schemas.microsoft.com/office/drawing/2014/main" id="{FF6A7A2C-EC81-C877-D84C-CB341AED8377}"/>
              </a:ext>
            </a:extLst>
          </p:cNvPr>
          <p:cNvSpPr txBox="1"/>
          <p:nvPr/>
        </p:nvSpPr>
        <p:spPr>
          <a:xfrm>
            <a:off x="10248900" y="874269"/>
            <a:ext cx="1852908" cy="276999"/>
          </a:xfrm>
          <a:prstGeom prst="roundRect">
            <a:avLst>
              <a:gd name="adj" fmla="val 0"/>
            </a:avLst>
          </a:prstGeom>
          <a:solidFill>
            <a:srgbClr val="0F283B">
              <a:alpha val="85098"/>
            </a:srgbClr>
          </a:solidFill>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45719" tIns="45720" rIns="45719" bIns="4572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AFRICA</a:t>
            </a:r>
            <a:endParaRPr kumimoji="0" sz="1200" b="1" i="0" u="none" strike="noStrike" kern="1200" cap="none" spc="10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6" name="2008">
            <a:extLst>
              <a:ext uri="{FF2B5EF4-FFF2-40B4-BE49-F238E27FC236}">
                <a16:creationId xmlns:a16="http://schemas.microsoft.com/office/drawing/2014/main" id="{45CB2987-2DB4-B999-66E7-E1AA01427766}"/>
              </a:ext>
            </a:extLst>
          </p:cNvPr>
          <p:cNvSpPr txBox="1"/>
          <p:nvPr/>
        </p:nvSpPr>
        <p:spPr>
          <a:xfrm>
            <a:off x="6036093" y="1246005"/>
            <a:ext cx="4344507" cy="5752087"/>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45719" tIns="45720" rIns="45719" bIns="45720" numCol="2"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AMACELLO</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AMADANTE</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AMADOLCE</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AMALYRA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AMACERTO</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AMAPRIMA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AMAVIDA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AMAREINA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AMASONATA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AMASERENA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AMAVENITA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AMASTELLA</a:t>
            </a:r>
          </a:p>
          <a:p>
            <a:pPr marL="0" marR="0" lvl="0" indent="0" algn="ctr" defTabSz="914400" rtl="0" eaLnBrk="1" fontAlgn="auto" latinLnBrk="0" hangingPunct="1">
              <a:lnSpc>
                <a:spcPts val="34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AMAVIOLA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AMAKRISTINA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AMALEA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AMAMAGNA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AMAMORA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AMADOURO</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AMALUCIA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AMASIENA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AMABELLA</a:t>
            </a:r>
          </a:p>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AMAVERDE</a:t>
            </a:r>
          </a:p>
          <a:p>
            <a:pPr marL="0" marR="0" lvl="0" indent="0" algn="ctr" defTabSz="914400" rtl="0" eaLnBrk="1" fontAlgn="auto" latinLnBrk="0" hangingPunct="1">
              <a:lnSpc>
                <a:spcPts val="3400"/>
              </a:lnSpc>
              <a:spcBef>
                <a:spcPts val="0"/>
              </a:spcBef>
              <a:spcAft>
                <a:spcPts val="0"/>
              </a:spcAft>
              <a:buClrTx/>
              <a:buSzTx/>
              <a:buFontTx/>
              <a:buNone/>
              <a:tabLst/>
              <a:defRPr/>
            </a:pPr>
            <a:r>
              <a:rPr lang="en-US" sz="1600" b="1">
                <a:solidFill>
                  <a:srgbClr val="000000"/>
                </a:solidFill>
                <a:latin typeface="Times New Roman" panose="02020603050405020304" pitchFamily="18" charset="0"/>
                <a:cs typeface="Times New Roman" panose="02020603050405020304" pitchFamily="18" charset="0"/>
              </a:rPr>
              <a:t>Coming 2025</a:t>
            </a:r>
          </a:p>
          <a:p>
            <a:pPr marL="0" marR="0" lvl="0" indent="0" algn="ctr" defTabSz="914400" rtl="0" eaLnBrk="1" fontAlgn="auto" latinLnBrk="0" hangingPunct="1">
              <a:lnSpc>
                <a:spcPts val="3400"/>
              </a:lnSpc>
              <a:spcBef>
                <a:spcPts val="0"/>
              </a:spcBef>
              <a:spcAft>
                <a:spcPts val="0"/>
              </a:spcAft>
              <a:buClrTx/>
              <a:buSzTx/>
              <a:buFontTx/>
              <a:buNone/>
              <a:tabLst/>
              <a:defRPr/>
            </a:pPr>
            <a:r>
              <a:rPr lang="en-US" sz="1600">
                <a:solidFill>
                  <a:srgbClr val="000000"/>
                </a:solidFill>
                <a:latin typeface="Times New Roman" panose="02020603050405020304" pitchFamily="18" charset="0"/>
                <a:cs typeface="Times New Roman" panose="02020603050405020304" pitchFamily="18" charset="0"/>
              </a:rPr>
              <a:t>AMASINTRA</a:t>
            </a:r>
            <a:endPar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2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endParaRPr>
          </a:p>
        </p:txBody>
      </p:sp>
      <p:sp>
        <p:nvSpPr>
          <p:cNvPr id="28" name="2015">
            <a:extLst>
              <a:ext uri="{FF2B5EF4-FFF2-40B4-BE49-F238E27FC236}">
                <a16:creationId xmlns:a16="http://schemas.microsoft.com/office/drawing/2014/main" id="{8577ED86-6575-64E4-FB28-1AEBB3FE5D8C}"/>
              </a:ext>
            </a:extLst>
          </p:cNvPr>
          <p:cNvSpPr txBox="1"/>
          <p:nvPr/>
        </p:nvSpPr>
        <p:spPr>
          <a:xfrm>
            <a:off x="10259701" y="1267607"/>
            <a:ext cx="1841405" cy="338554"/>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45719" tIns="45720" rIns="45719"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ZAMBEZI QUEEN</a:t>
            </a:r>
            <a:endParaRPr kumimoji="0"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9" name="EUROPE">
            <a:extLst>
              <a:ext uri="{FF2B5EF4-FFF2-40B4-BE49-F238E27FC236}">
                <a16:creationId xmlns:a16="http://schemas.microsoft.com/office/drawing/2014/main" id="{EE941D46-FB5D-CF9B-8AC7-B3324E75892C}"/>
              </a:ext>
            </a:extLst>
          </p:cNvPr>
          <p:cNvSpPr txBox="1"/>
          <p:nvPr/>
        </p:nvSpPr>
        <p:spPr>
          <a:xfrm>
            <a:off x="10255338" y="2053813"/>
            <a:ext cx="1838314" cy="282357"/>
          </a:xfrm>
          <a:prstGeom prst="roundRect">
            <a:avLst>
              <a:gd name="adj" fmla="val 0"/>
            </a:avLst>
          </a:prstGeom>
          <a:solidFill>
            <a:srgbClr val="0F283B">
              <a:alpha val="85098"/>
            </a:srgbClr>
          </a:solidFill>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45719" tIns="45720" rIns="45719" bIns="45720" anchor="ctr">
            <a:spAutoFit/>
          </a:bodyPr>
          <a:lstStyle>
            <a:defPPr>
              <a:defRPr lang="en-US"/>
            </a:defPPr>
            <a:lvl1pPr algn="ctr">
              <a:lnSpc>
                <a:spcPct val="100000"/>
              </a:lnSpc>
              <a:defRPr sz="1200" b="1" spc="100">
                <a:solidFill>
                  <a:schemeClr val="bg1"/>
                </a:solidFill>
                <a:latin typeface="Helvetica" panose="020B0604020202020204" pitchFamily="34" charset="0"/>
                <a:cs typeface="Helvetic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EGYPT</a:t>
            </a:r>
            <a:endParaRPr kumimoji="0" sz="1200" b="1" i="0" u="none" strike="noStrike" kern="1200" cap="none" spc="10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0" name="2015">
            <a:extLst>
              <a:ext uri="{FF2B5EF4-FFF2-40B4-BE49-F238E27FC236}">
                <a16:creationId xmlns:a16="http://schemas.microsoft.com/office/drawing/2014/main" id="{3903A1B7-9339-282D-8A41-9EF51FDC4FE5}"/>
              </a:ext>
            </a:extLst>
          </p:cNvPr>
          <p:cNvSpPr txBox="1"/>
          <p:nvPr/>
        </p:nvSpPr>
        <p:spPr>
          <a:xfrm>
            <a:off x="10241942" y="2370294"/>
            <a:ext cx="1880184" cy="923330"/>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45719" tIns="45720" rIns="45719"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a:ea typeface="+mn-ea"/>
                <a:cs typeface="Times New Roman"/>
              </a:rPr>
              <a:t>AMADAHLIA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1" u="none" strike="noStrike" kern="1200" cap="none" spc="0" normalizeH="0" baseline="0" noProof="0">
              <a:ln>
                <a:noFill/>
              </a:ln>
              <a:solidFill>
                <a:prstClr val="black">
                  <a:lumMod val="65000"/>
                  <a:lumOff val="35000"/>
                </a:prstClr>
              </a:solidFill>
              <a:effectLst/>
              <a:uLnTx/>
              <a:uFillTx/>
              <a:latin typeface="Times New Roman"/>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lumMod val="75000"/>
                    <a:lumOff val="25000"/>
                  </a:prstClr>
                </a:solidFill>
                <a:effectLst/>
                <a:uLnTx/>
                <a:uFillTx/>
                <a:latin typeface="Times New Roman"/>
                <a:ea typeface="+mn-ea"/>
                <a:cs typeface="Times New Roman"/>
              </a:rPr>
              <a:t>Coming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a:ea typeface="+mn-ea"/>
                <a:cs typeface="Times New Roman"/>
              </a:rPr>
              <a:t>AMALILA</a:t>
            </a:r>
            <a:endParaRPr kumimoji="0" sz="1600" b="0" i="1" u="none" strike="noStrike" kern="1200" cap="none" spc="0" normalizeH="0" baseline="0" noProof="0">
              <a:ln>
                <a:noFill/>
              </a:ln>
              <a:solidFill>
                <a:srgbClr val="000000"/>
              </a:solidFill>
              <a:effectLst/>
              <a:uLnTx/>
              <a:uFillTx/>
              <a:latin typeface="Times New Roman"/>
              <a:ea typeface="+mn-ea"/>
              <a:cs typeface="Times New Roman"/>
            </a:endParaRPr>
          </a:p>
        </p:txBody>
      </p:sp>
      <p:sp>
        <p:nvSpPr>
          <p:cNvPr id="31" name="EUROPE">
            <a:extLst>
              <a:ext uri="{FF2B5EF4-FFF2-40B4-BE49-F238E27FC236}">
                <a16:creationId xmlns:a16="http://schemas.microsoft.com/office/drawing/2014/main" id="{DC40350D-18CA-02EF-01FC-AAF52ED33862}"/>
              </a:ext>
            </a:extLst>
          </p:cNvPr>
          <p:cNvSpPr txBox="1"/>
          <p:nvPr/>
        </p:nvSpPr>
        <p:spPr>
          <a:xfrm>
            <a:off x="10249465" y="3578713"/>
            <a:ext cx="1848114" cy="470595"/>
          </a:xfrm>
          <a:prstGeom prst="rect">
            <a:avLst/>
          </a:prstGeom>
          <a:solidFill>
            <a:srgbClr val="0F283B">
              <a:alpha val="85098"/>
            </a:srgbClr>
          </a:solidFill>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45719" tIns="45720" rIns="45719" bIns="45720" anchor="ctr">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100" normalizeH="0" baseline="0">
                <a:ln>
                  <a:noFill/>
                </a:ln>
                <a:solidFill>
                  <a:prstClr val="white"/>
                </a:solidFill>
                <a:effectLst/>
                <a:uLnTx/>
                <a:uFillTx/>
                <a:latin typeface="Helvetica" panose="020B0604020202020204" pitchFamily="34" charset="0"/>
                <a:cs typeface="Helvetic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CAMBODIA </a:t>
            </a:r>
            <a:br>
              <a:rPr kumimoji="0" lang="en-US" sz="1200" b="1" i="0" u="none" strike="noStrike" kern="1200" cap="none" spc="10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br>
            <a:r>
              <a:rPr kumimoji="0" lang="en-US" sz="1200" b="1" i="0" u="none" strike="noStrike" kern="1200" cap="none" spc="10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&amp; VIETNAM</a:t>
            </a:r>
            <a:endParaRPr kumimoji="0" sz="1200" b="1" i="0" u="none" strike="noStrike" kern="1200" cap="none" spc="10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2" name="2015">
            <a:extLst>
              <a:ext uri="{FF2B5EF4-FFF2-40B4-BE49-F238E27FC236}">
                <a16:creationId xmlns:a16="http://schemas.microsoft.com/office/drawing/2014/main" id="{3B3A26F1-B10B-B2C0-AB65-6013F5675878}"/>
              </a:ext>
            </a:extLst>
          </p:cNvPr>
          <p:cNvSpPr txBox="1"/>
          <p:nvPr/>
        </p:nvSpPr>
        <p:spPr>
          <a:xfrm>
            <a:off x="10234994" y="4139747"/>
            <a:ext cx="1878144" cy="338554"/>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45719" tIns="45720" rIns="45719"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AMADARA</a:t>
            </a:r>
            <a:endParaRPr kumimoji="0"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3" name="Rectangle 32">
            <a:extLst>
              <a:ext uri="{FF2B5EF4-FFF2-40B4-BE49-F238E27FC236}">
                <a16:creationId xmlns:a16="http://schemas.microsoft.com/office/drawing/2014/main" id="{AFBC54B6-6561-43B8-05B4-0FCBB62B5E03}"/>
              </a:ext>
            </a:extLst>
          </p:cNvPr>
          <p:cNvSpPr/>
          <p:nvPr/>
        </p:nvSpPr>
        <p:spPr>
          <a:xfrm>
            <a:off x="8336869" y="6451994"/>
            <a:ext cx="3749749" cy="261610"/>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E7E6E6">
                    <a:lumMod val="50000"/>
                  </a:srgbClr>
                </a:solidFill>
                <a:effectLst/>
                <a:uLnTx/>
                <a:uFillTx/>
                <a:latin typeface="Helvetica" panose="020B0604020202020204" pitchFamily="34" charset="0"/>
                <a:ea typeface="+mn-ea"/>
                <a:cs typeface="Helvetica" panose="020B0604020202020204" pitchFamily="34" charset="0"/>
              </a:rPr>
              <a:t>We Own All Our Ships Debt-Free</a:t>
            </a:r>
          </a:p>
        </p:txBody>
      </p:sp>
      <p:sp>
        <p:nvSpPr>
          <p:cNvPr id="35" name="TextBox 34">
            <a:extLst>
              <a:ext uri="{FF2B5EF4-FFF2-40B4-BE49-F238E27FC236}">
                <a16:creationId xmlns:a16="http://schemas.microsoft.com/office/drawing/2014/main" id="{43007F52-0A0B-24E3-4F72-7805E6E4119D}"/>
              </a:ext>
            </a:extLst>
          </p:cNvPr>
          <p:cNvSpPr txBox="1"/>
          <p:nvPr/>
        </p:nvSpPr>
        <p:spPr>
          <a:xfrm>
            <a:off x="133623" y="6490857"/>
            <a:ext cx="3460561" cy="246221"/>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none" lIns="45719" rIns="45719">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60" normalizeH="0" baseline="0" noProof="0">
                <a:ln>
                  <a:noFill/>
                </a:ln>
                <a:solidFill>
                  <a:prstClr val="white"/>
                </a:solidFill>
                <a:effectLst/>
                <a:uLnTx/>
                <a:uFillTx/>
                <a:latin typeface="Helvetica" pitchFamily="2" charset="0"/>
                <a:ea typeface="+mn-ea"/>
                <a:cs typeface="+mn-cs"/>
              </a:rPr>
              <a:t>AMALEA SAILING THE RHINE GORGE, GERMANY</a:t>
            </a:r>
          </a:p>
        </p:txBody>
      </p:sp>
      <p:sp>
        <p:nvSpPr>
          <p:cNvPr id="3" name="Rectangle 5">
            <a:extLst>
              <a:ext uri="{FF2B5EF4-FFF2-40B4-BE49-F238E27FC236}">
                <a16:creationId xmlns:a16="http://schemas.microsoft.com/office/drawing/2014/main" id="{3A22BB50-0F3F-AEAA-9FE6-083FE77F5355}"/>
              </a:ext>
            </a:extLst>
          </p:cNvPr>
          <p:cNvSpPr txBox="1"/>
          <p:nvPr/>
        </p:nvSpPr>
        <p:spPr>
          <a:xfrm>
            <a:off x="6304180" y="160069"/>
            <a:ext cx="3289245" cy="631707"/>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lvl1pPr algn="ctr">
              <a:lnSpc>
                <a:spcPct val="120000"/>
              </a:lnSpc>
              <a:defRPr cap="all" spc="233">
                <a:solidFill>
                  <a:srgbClr val="B08D53"/>
                </a:solidFill>
                <a:latin typeface="Times New Roman"/>
                <a:ea typeface="Times New Roman"/>
                <a:cs typeface="Times New Roman"/>
                <a:sym typeface="Times New Roman"/>
              </a:defRPr>
            </a:lvl1pPr>
          </a:lstStyle>
          <a:p>
            <a:pPr marL="0" marR="0" lvl="0" indent="0" algn="l" defTabSz="914400" rtl="0" eaLnBrk="1" fontAlgn="auto" latinLnBrk="0" hangingPunct="1">
              <a:lnSpc>
                <a:spcPct val="120000"/>
              </a:lnSpc>
              <a:spcBef>
                <a:spcPts val="0"/>
              </a:spcBef>
              <a:spcAft>
                <a:spcPts val="0"/>
              </a:spcAft>
              <a:buClrTx/>
              <a:buSzTx/>
              <a:buFontTx/>
              <a:buNone/>
              <a:tabLst/>
              <a:defRPr cap="all" spc="233">
                <a:solidFill>
                  <a:srgbClr val="B08D53"/>
                </a:solidFill>
                <a:latin typeface="Times New Roman"/>
                <a:ea typeface="Times New Roman"/>
                <a:cs typeface="Times New Roman"/>
                <a:sym typeface="Times New Roman"/>
              </a:defRPr>
            </a:pPr>
            <a:r>
              <a:rPr kumimoji="0" lang="en-US" sz="3200" b="1" i="0" u="none" strike="noStrike" kern="1200" cap="all" spc="500" normalizeH="0" baseline="0" noProof="0">
                <a:ln>
                  <a:noFill/>
                </a:ln>
                <a:solidFill>
                  <a:srgbClr val="B08D53"/>
                </a:solidFill>
                <a:effectLst/>
                <a:uLnTx/>
                <a:uFillTx/>
                <a:latin typeface="Times New Roman"/>
                <a:cs typeface="Times New Roman"/>
                <a:sym typeface="Times New Roman"/>
              </a:rPr>
              <a:t>OUR SHIPS</a:t>
            </a:r>
          </a:p>
        </p:txBody>
      </p:sp>
      <p:sp>
        <p:nvSpPr>
          <p:cNvPr id="2" name="EUROPE">
            <a:extLst>
              <a:ext uri="{FF2B5EF4-FFF2-40B4-BE49-F238E27FC236}">
                <a16:creationId xmlns:a16="http://schemas.microsoft.com/office/drawing/2014/main" id="{874B2AC5-AA2E-1CF2-BA75-591B9402185D}"/>
              </a:ext>
            </a:extLst>
          </p:cNvPr>
          <p:cNvSpPr txBox="1"/>
          <p:nvPr/>
        </p:nvSpPr>
        <p:spPr>
          <a:xfrm>
            <a:off x="10248899" y="4795993"/>
            <a:ext cx="1848679" cy="282357"/>
          </a:xfrm>
          <a:prstGeom prst="rect">
            <a:avLst/>
          </a:prstGeom>
          <a:solidFill>
            <a:srgbClr val="0F283B">
              <a:alpha val="85098"/>
            </a:srgbClr>
          </a:solidFill>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45719" tIns="45720" rIns="45719" bIns="45720" anchor="ctr">
            <a:spAutoFit/>
          </a:bodyPr>
          <a:lstStyle>
            <a:defPPr>
              <a:defRPr lang="en-US"/>
            </a:defPPr>
            <a:lvl1pPr algn="ctr">
              <a:lnSpc>
                <a:spcPct val="100000"/>
              </a:lnSpc>
              <a:defRPr sz="1200" b="1" spc="100">
                <a:solidFill>
                  <a:schemeClr val="bg1"/>
                </a:solidFill>
                <a:latin typeface="Helvetica" panose="020B0604020202020204" pitchFamily="34" charset="0"/>
                <a:cs typeface="Helvetica"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COLOMBIA</a:t>
            </a:r>
            <a:endParaRPr kumimoji="0" sz="1200" b="1" i="0" u="none" strike="noStrike" kern="1200" cap="none" spc="10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6" name="2015">
            <a:extLst>
              <a:ext uri="{FF2B5EF4-FFF2-40B4-BE49-F238E27FC236}">
                <a16:creationId xmlns:a16="http://schemas.microsoft.com/office/drawing/2014/main" id="{0050D285-584D-F7D7-C1D4-1A800DCEED91}"/>
              </a:ext>
            </a:extLst>
          </p:cNvPr>
          <p:cNvSpPr txBox="1"/>
          <p:nvPr/>
        </p:nvSpPr>
        <p:spPr>
          <a:xfrm>
            <a:off x="10240114" y="5230785"/>
            <a:ext cx="1867940" cy="874150"/>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45719" tIns="45720" rIns="45719"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lumMod val="75000"/>
                    <a:lumOff val="25000"/>
                  </a:prstClr>
                </a:solidFill>
                <a:effectLst/>
                <a:uLnTx/>
                <a:uFillTx/>
                <a:latin typeface="Times New Roman"/>
                <a:ea typeface="+mn-ea"/>
                <a:cs typeface="Times New Roman"/>
              </a:rPr>
              <a:t>Coming 2024/25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Times New Roman"/>
                <a:ea typeface="+mn-ea"/>
                <a:cs typeface="Times New Roman"/>
              </a:rPr>
              <a:t>AMAMAGDALENA</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Times New Roman"/>
                <a:ea typeface="+mn-ea"/>
                <a:cs typeface="Times New Roman"/>
              </a:rPr>
              <a:t>AMAMELODIA</a:t>
            </a:r>
            <a:endParaRPr kumimoji="0" sz="1500" b="0" i="0" u="none" strike="noStrike" kern="1200" cap="none" spc="0" normalizeH="0" baseline="0" noProof="0">
              <a:ln>
                <a:noFill/>
              </a:ln>
              <a:solidFill>
                <a:srgbClr val="000000"/>
              </a:solidFill>
              <a:effectLst/>
              <a:uLnTx/>
              <a:uFillTx/>
              <a:latin typeface="Times New Roman"/>
              <a:ea typeface="+mn-ea"/>
              <a:cs typeface="Times New Roman"/>
            </a:endParaRPr>
          </a:p>
        </p:txBody>
      </p:sp>
      <p:pic>
        <p:nvPicPr>
          <p:cNvPr id="17" name="Picture 16">
            <a:extLst>
              <a:ext uri="{FF2B5EF4-FFF2-40B4-BE49-F238E27FC236}">
                <a16:creationId xmlns:a16="http://schemas.microsoft.com/office/drawing/2014/main" id="{CB4898C3-1A9C-8409-04F7-36A4D368904C}"/>
              </a:ext>
            </a:extLst>
          </p:cNvPr>
          <p:cNvPicPr>
            <a:picLocks noChangeAspect="1"/>
          </p:cNvPicPr>
          <p:nvPr/>
        </p:nvPicPr>
        <p:blipFill>
          <a:blip r:embed="rId4">
            <a:alphaModFix amt="60000"/>
          </a:blip>
          <a:stretch>
            <a:fillRect/>
          </a:stretch>
        </p:blipFill>
        <p:spPr>
          <a:xfrm>
            <a:off x="133623" y="160069"/>
            <a:ext cx="2203450" cy="215657"/>
          </a:xfrm>
          <a:prstGeom prst="rect">
            <a:avLst/>
          </a:prstGeom>
        </p:spPr>
      </p:pic>
    </p:spTree>
    <p:extLst>
      <p:ext uri="{BB962C8B-B14F-4D97-AF65-F5344CB8AC3E}">
        <p14:creationId xmlns:p14="http://schemas.microsoft.com/office/powerpoint/2010/main" val="477040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A group of pyramids in a desert&#10;&#10;Description automatically generated with medium confidence">
            <a:extLst>
              <a:ext uri="{FF2B5EF4-FFF2-40B4-BE49-F238E27FC236}">
                <a16:creationId xmlns:a16="http://schemas.microsoft.com/office/drawing/2014/main" id="{BB7F8FAE-EE52-B3BF-ED4D-7A0E76A39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20" t="23900" b="8638"/>
          <a:stretch/>
        </p:blipFill>
        <p:spPr>
          <a:xfrm>
            <a:off x="6969082" y="3428698"/>
            <a:ext cx="5222917" cy="3429302"/>
          </a:xfrm>
          <a:prstGeom prst="rect">
            <a:avLst/>
          </a:prstGeom>
        </p:spPr>
      </p:pic>
      <p:pic>
        <p:nvPicPr>
          <p:cNvPr id="44" name="Picture 43" descr="A picture containing boat&#10;&#10;Description automatically generated">
            <a:extLst>
              <a:ext uri="{FF2B5EF4-FFF2-40B4-BE49-F238E27FC236}">
                <a16:creationId xmlns:a16="http://schemas.microsoft.com/office/drawing/2014/main" id="{D3FE2978-B787-F7AE-B6BF-994C2EAE60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887" t="50000" r="17577" b="730"/>
          <a:stretch/>
        </p:blipFill>
        <p:spPr>
          <a:xfrm>
            <a:off x="8624613" y="0"/>
            <a:ext cx="3567387" cy="3312692"/>
          </a:xfrm>
          <a:prstGeom prst="rect">
            <a:avLst/>
          </a:prstGeom>
        </p:spPr>
      </p:pic>
      <p:pic>
        <p:nvPicPr>
          <p:cNvPr id="29" name="Picture 28">
            <a:extLst>
              <a:ext uri="{FF2B5EF4-FFF2-40B4-BE49-F238E27FC236}">
                <a16:creationId xmlns:a16="http://schemas.microsoft.com/office/drawing/2014/main" id="{744291F4-B42F-0E62-BB86-753A1F681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66" t="4381" b="28401"/>
          <a:stretch/>
        </p:blipFill>
        <p:spPr>
          <a:xfrm flipH="1">
            <a:off x="-2" y="3428698"/>
            <a:ext cx="6834443" cy="3429302"/>
          </a:xfrm>
          <a:prstGeom prst="rect">
            <a:avLst/>
          </a:prstGeom>
        </p:spPr>
      </p:pic>
      <p:pic>
        <p:nvPicPr>
          <p:cNvPr id="20" name="Picture 19" descr="A picture containing sky, outdoor, water, scene&#10;&#10;Description automatically generated">
            <a:extLst>
              <a:ext uri="{FF2B5EF4-FFF2-40B4-BE49-F238E27FC236}">
                <a16:creationId xmlns:a16="http://schemas.microsoft.com/office/drawing/2014/main" id="{F460CA0C-81CF-9586-B846-52C03A6F64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593" t="34692" r="8199" b="13083"/>
          <a:stretch/>
        </p:blipFill>
        <p:spPr>
          <a:xfrm>
            <a:off x="-1" y="1"/>
            <a:ext cx="4891789" cy="3312694"/>
          </a:xfrm>
          <a:prstGeom prst="rect">
            <a:avLst/>
          </a:prstGeom>
        </p:spPr>
      </p:pic>
      <p:pic>
        <p:nvPicPr>
          <p:cNvPr id="56" name="Picture 55" descr="A person standing on a bridge over a body of water&#10;&#10;Description automatically generated with low confidence">
            <a:extLst>
              <a:ext uri="{FF2B5EF4-FFF2-40B4-BE49-F238E27FC236}">
                <a16:creationId xmlns:a16="http://schemas.microsoft.com/office/drawing/2014/main" id="{5F27E66E-D5C9-B60D-B14B-E2EFDB0D55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407" r="26742" b="23067"/>
          <a:stretch/>
        </p:blipFill>
        <p:spPr>
          <a:xfrm>
            <a:off x="-10958" y="1"/>
            <a:ext cx="4902745" cy="3312692"/>
          </a:xfrm>
          <a:prstGeom prst="rect">
            <a:avLst/>
          </a:prstGeom>
        </p:spPr>
      </p:pic>
      <p:pic>
        <p:nvPicPr>
          <p:cNvPr id="18" name="Picture 17" descr="A picture containing grass, outdoor, tree, sky&#10;&#10;Description automatically generated">
            <a:extLst>
              <a:ext uri="{FF2B5EF4-FFF2-40B4-BE49-F238E27FC236}">
                <a16:creationId xmlns:a16="http://schemas.microsoft.com/office/drawing/2014/main" id="{AA95BC5C-B79C-71B8-8C53-856691CDDC8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32" t="12975" r="30678"/>
          <a:stretch/>
        </p:blipFill>
        <p:spPr>
          <a:xfrm>
            <a:off x="5019491" y="-1"/>
            <a:ext cx="3477419" cy="3312693"/>
          </a:xfrm>
          <a:prstGeom prst="rect">
            <a:avLst/>
          </a:prstGeom>
        </p:spPr>
      </p:pic>
      <p:sp>
        <p:nvSpPr>
          <p:cNvPr id="4" name="Text Placeholder 2">
            <a:extLst>
              <a:ext uri="{FF2B5EF4-FFF2-40B4-BE49-F238E27FC236}">
                <a16:creationId xmlns:a16="http://schemas.microsoft.com/office/drawing/2014/main" id="{ADE16DBD-B4A7-C2DB-F75D-54A17C0C04BF}"/>
              </a:ext>
            </a:extLst>
          </p:cNvPr>
          <p:cNvSpPr txBox="1">
            <a:spLocks/>
          </p:cNvSpPr>
          <p:nvPr/>
        </p:nvSpPr>
        <p:spPr>
          <a:xfrm>
            <a:off x="3943239" y="5558612"/>
            <a:ext cx="7719565" cy="692423"/>
          </a:xfrm>
          <a:prstGeom prst="rect">
            <a:avLst/>
          </a:prstGeom>
          <a:effectLst>
            <a:outerShdw blurRad="50800" dist="38100" dir="2700000" algn="tl" rotWithShape="0">
              <a:prstClr val="black">
                <a:alpha val="10000"/>
              </a:prstClr>
            </a:outerShdw>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4800" kern="1200">
                <a:solidFill>
                  <a:schemeClr val="accent1"/>
                </a:solidFill>
                <a:latin typeface="Agatho"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7500" b="0" i="0" u="none" strike="noStrike" kern="1200" cap="none" spc="0" normalizeH="0" baseline="0" noProof="0">
              <a:ln>
                <a:noFill/>
              </a:ln>
              <a:solidFill>
                <a:prstClr val="white"/>
              </a:solidFill>
              <a:effectLst/>
              <a:uLnTx/>
              <a:uFillTx/>
              <a:latin typeface="Cormorant Garamond" pitchFamily="2" charset="77"/>
              <a:ea typeface="+mn-ea"/>
              <a:cs typeface="Times New Roman" panose="02020603050405020304" pitchFamily="18" charset="0"/>
            </a:endParaRPr>
          </a:p>
        </p:txBody>
      </p:sp>
      <p:sp>
        <p:nvSpPr>
          <p:cNvPr id="34" name="Rectangle 33">
            <a:extLst>
              <a:ext uri="{FF2B5EF4-FFF2-40B4-BE49-F238E27FC236}">
                <a16:creationId xmlns:a16="http://schemas.microsoft.com/office/drawing/2014/main" id="{4C2EFAC7-7EA0-B4E0-98EB-5CC0638DBCCC}"/>
              </a:ext>
            </a:extLst>
          </p:cNvPr>
          <p:cNvSpPr/>
          <p:nvPr/>
        </p:nvSpPr>
        <p:spPr>
          <a:xfrm>
            <a:off x="-1" y="5984241"/>
            <a:ext cx="6834443" cy="873760"/>
          </a:xfrm>
          <a:prstGeom prst="rect">
            <a:avLst/>
          </a:prstGeom>
          <a:gradFill>
            <a:gsLst>
              <a:gs pos="27000">
                <a:srgbClr val="000000">
                  <a:lumMod val="46000"/>
                  <a:lumOff val="54000"/>
                  <a:alpha val="0"/>
                </a:srgbClr>
              </a:gs>
              <a:gs pos="1000">
                <a:srgbClr val="000000">
                  <a:alpha val="0"/>
                </a:srgbClr>
              </a:gs>
              <a:gs pos="60000">
                <a:srgbClr val="000000">
                  <a:alpha val="23000"/>
                </a:srgbClr>
              </a:gs>
              <a:gs pos="99000">
                <a:srgbClr val="00253D">
                  <a:alpha val="5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A29D274-B5C5-1A8C-D794-678DF47F0D38}"/>
              </a:ext>
            </a:extLst>
          </p:cNvPr>
          <p:cNvSpPr/>
          <p:nvPr/>
        </p:nvSpPr>
        <p:spPr>
          <a:xfrm>
            <a:off x="5019491" y="2397761"/>
            <a:ext cx="3477419" cy="914932"/>
          </a:xfrm>
          <a:prstGeom prst="rect">
            <a:avLst/>
          </a:prstGeom>
          <a:gradFill>
            <a:gsLst>
              <a:gs pos="27000">
                <a:srgbClr val="000000">
                  <a:lumMod val="46000"/>
                  <a:lumOff val="54000"/>
                  <a:alpha val="0"/>
                </a:srgbClr>
              </a:gs>
              <a:gs pos="1000">
                <a:srgbClr val="000000">
                  <a:alpha val="0"/>
                </a:srgbClr>
              </a:gs>
              <a:gs pos="60000">
                <a:srgbClr val="000000">
                  <a:alpha val="23000"/>
                </a:srgbClr>
              </a:gs>
              <a:gs pos="99000">
                <a:srgbClr val="005E50">
                  <a:alpha val="51629"/>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36E511BE-C561-8B76-1A92-50A3A06B7C72}"/>
              </a:ext>
            </a:extLst>
          </p:cNvPr>
          <p:cNvSpPr/>
          <p:nvPr/>
        </p:nvSpPr>
        <p:spPr>
          <a:xfrm>
            <a:off x="0" y="2558181"/>
            <a:ext cx="4891788" cy="754511"/>
          </a:xfrm>
          <a:prstGeom prst="rect">
            <a:avLst/>
          </a:prstGeom>
          <a:gradFill>
            <a:gsLst>
              <a:gs pos="27000">
                <a:srgbClr val="000000">
                  <a:lumMod val="46000"/>
                  <a:lumOff val="54000"/>
                  <a:alpha val="0"/>
                </a:srgbClr>
              </a:gs>
              <a:gs pos="1000">
                <a:srgbClr val="000000">
                  <a:alpha val="0"/>
                </a:srgbClr>
              </a:gs>
              <a:gs pos="60000">
                <a:srgbClr val="000000">
                  <a:alpha val="23000"/>
                </a:srgbClr>
              </a:gs>
              <a:gs pos="99000">
                <a:srgbClr val="00253D">
                  <a:alpha val="5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135DC31-82F5-3E20-8824-968F331B6C40}"/>
              </a:ext>
            </a:extLst>
          </p:cNvPr>
          <p:cNvSpPr/>
          <p:nvPr/>
        </p:nvSpPr>
        <p:spPr>
          <a:xfrm>
            <a:off x="6969081" y="5899792"/>
            <a:ext cx="5222919" cy="958207"/>
          </a:xfrm>
          <a:prstGeom prst="rect">
            <a:avLst/>
          </a:prstGeom>
          <a:gradFill>
            <a:gsLst>
              <a:gs pos="27000">
                <a:srgbClr val="000000">
                  <a:lumMod val="46000"/>
                  <a:lumOff val="54000"/>
                  <a:alpha val="0"/>
                </a:srgbClr>
              </a:gs>
              <a:gs pos="1000">
                <a:srgbClr val="000000">
                  <a:alpha val="0"/>
                </a:srgbClr>
              </a:gs>
              <a:gs pos="60000">
                <a:srgbClr val="000000">
                  <a:alpha val="23000"/>
                </a:srgbClr>
              </a:gs>
              <a:gs pos="99000">
                <a:schemeClr val="accent3">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 Placeholder 3">
            <a:extLst>
              <a:ext uri="{FF2B5EF4-FFF2-40B4-BE49-F238E27FC236}">
                <a16:creationId xmlns:a16="http://schemas.microsoft.com/office/drawing/2014/main" id="{A6780E91-F226-710C-EB99-A556444ED801}"/>
              </a:ext>
            </a:extLst>
          </p:cNvPr>
          <p:cNvSpPr txBox="1">
            <a:spLocks/>
          </p:cNvSpPr>
          <p:nvPr/>
        </p:nvSpPr>
        <p:spPr>
          <a:xfrm>
            <a:off x="2543637" y="2313346"/>
            <a:ext cx="2235711" cy="676432"/>
          </a:xfrm>
          <a:prstGeom prst="rect">
            <a:avLst/>
          </a:prstGeom>
          <a:effectLst>
            <a:outerShdw blurRad="50800" dist="38100" dir="2700000" algn="tl" rotWithShape="0">
              <a:prstClr val="black">
                <a:alpha val="1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Europe’s</a:t>
            </a:r>
            <a:endParaRPr kumimoji="0" lang="en-US" sz="14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Text Placeholder 3">
            <a:extLst>
              <a:ext uri="{FF2B5EF4-FFF2-40B4-BE49-F238E27FC236}">
                <a16:creationId xmlns:a16="http://schemas.microsoft.com/office/drawing/2014/main" id="{BD2FEFC5-367C-7DA3-40E8-3E6A73E352E6}"/>
              </a:ext>
            </a:extLst>
          </p:cNvPr>
          <p:cNvSpPr txBox="1">
            <a:spLocks/>
          </p:cNvSpPr>
          <p:nvPr/>
        </p:nvSpPr>
        <p:spPr>
          <a:xfrm>
            <a:off x="3475507" y="2336620"/>
            <a:ext cx="4944533" cy="676432"/>
          </a:xfrm>
          <a:prstGeom prst="rect">
            <a:avLst/>
          </a:prstGeom>
          <a:effectLst>
            <a:outerShdw blurRad="50800" dist="38100" dir="2700000" algn="tl" rotWithShape="0">
              <a:prstClr val="black">
                <a:alpha val="1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Africa’s</a:t>
            </a:r>
            <a:endParaRPr kumimoji="0" lang="en-US" sz="16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Text Placeholder 3">
            <a:extLst>
              <a:ext uri="{FF2B5EF4-FFF2-40B4-BE49-F238E27FC236}">
                <a16:creationId xmlns:a16="http://schemas.microsoft.com/office/drawing/2014/main" id="{2C1D095B-A6BA-56D0-D606-2C6B1CEC0605}"/>
              </a:ext>
            </a:extLst>
          </p:cNvPr>
          <p:cNvSpPr txBox="1">
            <a:spLocks/>
          </p:cNvSpPr>
          <p:nvPr/>
        </p:nvSpPr>
        <p:spPr>
          <a:xfrm>
            <a:off x="7057855" y="6076056"/>
            <a:ext cx="5141626" cy="676432"/>
          </a:xfrm>
          <a:prstGeom prst="rect">
            <a:avLst/>
          </a:prstGeom>
          <a:effectLst>
            <a:outerShdw blurRad="50800" dist="38100" dir="2700000" algn="tl" rotWithShape="0">
              <a:prstClr val="black">
                <a:alpha val="1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Egypt’s</a:t>
            </a:r>
            <a:r>
              <a:rPr kumimoji="0" lang="en-US" sz="1600" b="1" i="0" u="none" strike="noStrike" kern="1200" cap="none" spc="300" normalizeH="0" baseline="0" noProof="0">
                <a:ln>
                  <a:noFill/>
                </a:ln>
                <a:solidFill>
                  <a:prstClr val="white"/>
                </a:solidFill>
                <a:effectLst/>
                <a:uLnTx/>
                <a:uFillTx/>
                <a:latin typeface="Avenir Book" panose="02000503020000020003" pitchFamily="2" charset="0"/>
                <a:ea typeface="+mn-ea"/>
                <a:cs typeface="+mn-cs"/>
              </a:rPr>
              <a:t> NILE RIVER</a:t>
            </a:r>
          </a:p>
        </p:txBody>
      </p:sp>
      <p:sp>
        <p:nvSpPr>
          <p:cNvPr id="27" name="Text Placeholder 3">
            <a:extLst>
              <a:ext uri="{FF2B5EF4-FFF2-40B4-BE49-F238E27FC236}">
                <a16:creationId xmlns:a16="http://schemas.microsoft.com/office/drawing/2014/main" id="{1C3FDD97-2F7D-72EF-DA4F-D9FD316F0DAF}"/>
              </a:ext>
            </a:extLst>
          </p:cNvPr>
          <p:cNvSpPr txBox="1">
            <a:spLocks/>
          </p:cNvSpPr>
          <p:nvPr/>
        </p:nvSpPr>
        <p:spPr>
          <a:xfrm>
            <a:off x="183724" y="6076056"/>
            <a:ext cx="5300133" cy="676432"/>
          </a:xfrm>
          <a:prstGeom prst="rect">
            <a:avLst/>
          </a:prstGeom>
          <a:effectLst>
            <a:outerShdw blurRad="50800" dist="38100" dir="2700000" algn="tl" rotWithShape="0">
              <a:prstClr val="black">
                <a:alpha val="1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Colombia’s</a:t>
            </a:r>
            <a:r>
              <a:rPr kumimoji="0" lang="en-US" sz="1600" b="1" i="0" u="none" strike="noStrike" kern="1200" cap="none" spc="300" normalizeH="0" baseline="0" noProof="0">
                <a:ln>
                  <a:noFill/>
                </a:ln>
                <a:solidFill>
                  <a:prstClr val="white"/>
                </a:solidFill>
                <a:effectLst/>
                <a:uLnTx/>
                <a:uFillTx/>
                <a:latin typeface="Avenir Book" panose="02000503020000020003" pitchFamily="2" charset="0"/>
                <a:ea typeface="+mn-ea"/>
                <a:cs typeface="+mn-cs"/>
              </a:rPr>
              <a:t> MAGDALENA RIVER</a:t>
            </a:r>
          </a:p>
        </p:txBody>
      </p:sp>
      <p:sp>
        <p:nvSpPr>
          <p:cNvPr id="39" name="TextBox 38">
            <a:extLst>
              <a:ext uri="{FF2B5EF4-FFF2-40B4-BE49-F238E27FC236}">
                <a16:creationId xmlns:a16="http://schemas.microsoft.com/office/drawing/2014/main" id="{F132522A-6539-2220-A947-F6ABA89EB6EA}"/>
              </a:ext>
            </a:extLst>
          </p:cNvPr>
          <p:cNvSpPr txBox="1"/>
          <p:nvPr/>
        </p:nvSpPr>
        <p:spPr>
          <a:xfrm>
            <a:off x="4942620" y="2908159"/>
            <a:ext cx="3477420"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white"/>
                </a:solidFill>
                <a:effectLst/>
                <a:uLnTx/>
                <a:uFillTx/>
                <a:latin typeface="Avenir Book" panose="02000503020000020003" pitchFamily="2" charset="0"/>
                <a:ea typeface="+mn-ea"/>
                <a:cs typeface="+mn-cs"/>
              </a:rPr>
              <a:t>SAFARIS &amp; WILDLIFE</a:t>
            </a:r>
          </a:p>
        </p:txBody>
      </p:sp>
      <p:sp>
        <p:nvSpPr>
          <p:cNvPr id="42" name="TextBox 41">
            <a:extLst>
              <a:ext uri="{FF2B5EF4-FFF2-40B4-BE49-F238E27FC236}">
                <a16:creationId xmlns:a16="http://schemas.microsoft.com/office/drawing/2014/main" id="{8D3B584E-B3C6-712D-50B1-A4C560D2391C}"/>
              </a:ext>
            </a:extLst>
          </p:cNvPr>
          <p:cNvSpPr txBox="1"/>
          <p:nvPr/>
        </p:nvSpPr>
        <p:spPr>
          <a:xfrm>
            <a:off x="10169157" y="2901308"/>
            <a:ext cx="265132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white"/>
                </a:solidFill>
                <a:effectLst/>
                <a:uLnTx/>
                <a:uFillTx/>
                <a:latin typeface="Avenir Book" panose="02000503020000020003" pitchFamily="2" charset="0"/>
                <a:ea typeface="+mn-ea"/>
                <a:cs typeface="+mn-cs"/>
              </a:rPr>
              <a:t>MEKONG RIVER</a:t>
            </a:r>
          </a:p>
        </p:txBody>
      </p:sp>
      <p:sp>
        <p:nvSpPr>
          <p:cNvPr id="40" name="Text Placeholder 3">
            <a:extLst>
              <a:ext uri="{FF2B5EF4-FFF2-40B4-BE49-F238E27FC236}">
                <a16:creationId xmlns:a16="http://schemas.microsoft.com/office/drawing/2014/main" id="{CDA55361-0430-3A80-FEA2-94B51AA2B9E2}"/>
              </a:ext>
            </a:extLst>
          </p:cNvPr>
          <p:cNvSpPr txBox="1">
            <a:spLocks/>
          </p:cNvSpPr>
          <p:nvPr/>
        </p:nvSpPr>
        <p:spPr>
          <a:xfrm>
            <a:off x="8705658" y="2641964"/>
            <a:ext cx="1544327" cy="676432"/>
          </a:xfrm>
          <a:prstGeom prst="rect">
            <a:avLst/>
          </a:prstGeom>
          <a:effectLst>
            <a:outerShdw blurRad="50800" dist="38100" dir="2700000" algn="tl" rotWithShape="0">
              <a:prstClr val="black">
                <a:alpha val="1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Asia’s</a:t>
            </a:r>
            <a:endParaRPr kumimoji="0" lang="en-US" sz="1600" b="1" i="0" u="none" strike="noStrike" kern="1200" cap="none" spc="30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7" name="TextBox 56">
            <a:extLst>
              <a:ext uri="{FF2B5EF4-FFF2-40B4-BE49-F238E27FC236}">
                <a16:creationId xmlns:a16="http://schemas.microsoft.com/office/drawing/2014/main" id="{A3AB826E-A814-E3B1-4F96-716BC81E0D07}"/>
              </a:ext>
            </a:extLst>
          </p:cNvPr>
          <p:cNvSpPr txBox="1"/>
          <p:nvPr/>
        </p:nvSpPr>
        <p:spPr>
          <a:xfrm>
            <a:off x="1301928" y="2908159"/>
            <a:ext cx="3477420"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white"/>
                </a:solidFill>
                <a:effectLst/>
                <a:uLnTx/>
                <a:uFillTx/>
                <a:latin typeface="Avenir Book" panose="02000503020000020003" pitchFamily="2" charset="0"/>
                <a:ea typeface="+mn-ea"/>
                <a:cs typeface="+mn-cs"/>
              </a:rPr>
              <a:t>STORIED RIVERS</a:t>
            </a:r>
          </a:p>
        </p:txBody>
      </p:sp>
    </p:spTree>
    <p:extLst>
      <p:ext uri="{BB962C8B-B14F-4D97-AF65-F5344CB8AC3E}">
        <p14:creationId xmlns:p14="http://schemas.microsoft.com/office/powerpoint/2010/main" val="259738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F477A5BD-962F-7646-9AAA-94059C75B7F1}"/>
              </a:ext>
            </a:extLst>
          </p:cNvPr>
          <p:cNvSpPr/>
          <p:nvPr/>
        </p:nvSpPr>
        <p:spPr>
          <a:xfrm>
            <a:off x="249200" y="257985"/>
            <a:ext cx="5396844" cy="6342030"/>
          </a:xfrm>
          <a:prstGeom prst="rect">
            <a:avLst/>
          </a:prstGeom>
          <a:ln w="8890">
            <a:solidFill>
              <a:srgbClr val="B08D53"/>
            </a:solidFill>
            <a:miter/>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5">
            <a:extLst>
              <a:ext uri="{FF2B5EF4-FFF2-40B4-BE49-F238E27FC236}">
                <a16:creationId xmlns:a16="http://schemas.microsoft.com/office/drawing/2014/main" id="{54B3F3F1-4B51-4E47-BF92-21046C2C23A2}"/>
              </a:ext>
            </a:extLst>
          </p:cNvPr>
          <p:cNvSpPr txBox="1"/>
          <p:nvPr/>
        </p:nvSpPr>
        <p:spPr>
          <a:xfrm>
            <a:off x="91548" y="1104950"/>
            <a:ext cx="5712147" cy="923326"/>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t">
            <a:spAutoFit/>
          </a:bodyPr>
          <a:lstStyle>
            <a:lvl1pPr algn="ctr">
              <a:lnSpc>
                <a:spcPct val="120000"/>
              </a:lnSpc>
              <a:defRPr cap="all" spc="233">
                <a:solidFill>
                  <a:srgbClr val="B08D53"/>
                </a:solidFill>
                <a:latin typeface="Times New Roman"/>
                <a:ea typeface="Times New Roman"/>
                <a:cs typeface="Times New Roman"/>
                <a:sym typeface="Times New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cap="all" spc="233">
                <a:solidFill>
                  <a:srgbClr val="B08D53"/>
                </a:solidFill>
                <a:latin typeface="Times New Roman"/>
                <a:ea typeface="Times New Roman"/>
                <a:cs typeface="Times New Roman"/>
                <a:sym typeface="Times New Roman"/>
              </a:defRPr>
            </a:pPr>
            <a:r>
              <a:rPr kumimoji="0" lang="en-US" sz="2800" b="1" i="0" u="none" strike="noStrike" kern="1200" cap="all" spc="200" normalizeH="0" baseline="0" noProof="0" dirty="0">
                <a:ln>
                  <a:noFill/>
                </a:ln>
                <a:solidFill>
                  <a:srgbClr val="B08D53"/>
                </a:solidFill>
                <a:effectLst/>
                <a:uLnTx/>
                <a:uFillTx/>
                <a:latin typeface="Times New Roman"/>
                <a:cs typeface="Times New Roman"/>
                <a:sym typeface="Times New Roman"/>
              </a:rPr>
              <a:t>2024 SEASON EXTENSION</a:t>
            </a:r>
          </a:p>
          <a:p>
            <a:pPr marL="0" marR="0" lvl="0" indent="0" algn="ctr" defTabSz="914400" rtl="0" eaLnBrk="1" fontAlgn="auto" latinLnBrk="0" hangingPunct="1">
              <a:lnSpc>
                <a:spcPct val="100000"/>
              </a:lnSpc>
              <a:spcBef>
                <a:spcPts val="0"/>
              </a:spcBef>
              <a:spcAft>
                <a:spcPts val="0"/>
              </a:spcAft>
              <a:buClrTx/>
              <a:buSzTx/>
              <a:buFontTx/>
              <a:buNone/>
              <a:tabLst/>
              <a:defRPr cap="all" spc="233">
                <a:solidFill>
                  <a:srgbClr val="B08D53"/>
                </a:solidFill>
                <a:latin typeface="Times New Roman"/>
                <a:ea typeface="Times New Roman"/>
                <a:cs typeface="Times New Roman"/>
                <a:sym typeface="Times New Roman"/>
              </a:defRPr>
            </a:pPr>
            <a:r>
              <a:rPr kumimoji="0" lang="en-US" sz="2400" b="0" i="0" u="none" strike="noStrike" kern="1200" cap="none" spc="200" normalizeH="0" baseline="0" noProof="0" dirty="0" err="1">
                <a:ln>
                  <a:noFill/>
                </a:ln>
                <a:solidFill>
                  <a:srgbClr val="B08D53"/>
                </a:solidFill>
                <a:effectLst/>
                <a:uLnTx/>
                <a:uFillTx/>
                <a:latin typeface="Times New Roman"/>
                <a:cs typeface="Times New Roman"/>
                <a:sym typeface="Times New Roman"/>
              </a:rPr>
              <a:t>AmaMagna</a:t>
            </a:r>
            <a:r>
              <a:rPr kumimoji="0" lang="en-US" sz="2400" b="0" i="0" u="none" strike="noStrike" kern="1200" cap="none" spc="200" normalizeH="0" baseline="0" noProof="0" dirty="0">
                <a:ln>
                  <a:noFill/>
                </a:ln>
                <a:solidFill>
                  <a:srgbClr val="B08D53"/>
                </a:solidFill>
                <a:effectLst/>
                <a:uLnTx/>
                <a:uFillTx/>
                <a:latin typeface="Times New Roman"/>
                <a:cs typeface="Times New Roman"/>
                <a:sym typeface="Times New Roman"/>
              </a:rPr>
              <a:t> &amp; </a:t>
            </a:r>
            <a:r>
              <a:rPr kumimoji="0" lang="en-US" sz="2400" b="0" i="0" u="none" strike="noStrike" kern="1200" cap="none" spc="200" normalizeH="0" baseline="0" noProof="0" dirty="0" err="1">
                <a:ln>
                  <a:noFill/>
                </a:ln>
                <a:solidFill>
                  <a:srgbClr val="B08D53"/>
                </a:solidFill>
                <a:effectLst/>
                <a:uLnTx/>
                <a:uFillTx/>
                <a:latin typeface="Times New Roman"/>
                <a:cs typeface="Times New Roman"/>
                <a:sym typeface="Times New Roman"/>
              </a:rPr>
              <a:t>AmaLucia</a:t>
            </a:r>
            <a:endParaRPr kumimoji="0" lang="en-US" sz="1200" b="0" i="0" u="none" strike="noStrike" kern="1200" cap="none" spc="233" normalizeH="0" baseline="0" noProof="0" dirty="0">
              <a:ln>
                <a:noFill/>
              </a:ln>
              <a:solidFill>
                <a:srgbClr val="B08D53"/>
              </a:solidFill>
              <a:effectLst/>
              <a:uLnTx/>
              <a:uFillTx/>
              <a:latin typeface="Times New Roman"/>
              <a:cs typeface="Times New Roman"/>
              <a:sym typeface="Times New Roman"/>
            </a:endParaRPr>
          </a:p>
        </p:txBody>
      </p:sp>
      <p:pic>
        <p:nvPicPr>
          <p:cNvPr id="12" name="AMA_Cream_Gold-4c_Logo_BOLD-01.png" descr="AMA_Cream_Gold-4c_Logo_BOLD-01.png">
            <a:extLst>
              <a:ext uri="{FF2B5EF4-FFF2-40B4-BE49-F238E27FC236}">
                <a16:creationId xmlns:a16="http://schemas.microsoft.com/office/drawing/2014/main" id="{74D29E1C-1735-274F-A83C-FC91B414B0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019" t="19866" r="4615"/>
          <a:stretch/>
        </p:blipFill>
        <p:spPr>
          <a:xfrm>
            <a:off x="2682446" y="507404"/>
            <a:ext cx="530352" cy="653771"/>
          </a:xfrm>
          <a:prstGeom prst="rect">
            <a:avLst/>
          </a:prstGeom>
          <a:ln w="12700">
            <a:miter lim="400000"/>
          </a:ln>
        </p:spPr>
      </p:pic>
      <p:sp>
        <p:nvSpPr>
          <p:cNvPr id="3" name="Rectangle 5">
            <a:extLst>
              <a:ext uri="{FF2B5EF4-FFF2-40B4-BE49-F238E27FC236}">
                <a16:creationId xmlns:a16="http://schemas.microsoft.com/office/drawing/2014/main" id="{82DB1B6D-11C8-D347-F19E-E187B735A3D0}"/>
              </a:ext>
            </a:extLst>
          </p:cNvPr>
          <p:cNvSpPr txBox="1"/>
          <p:nvPr/>
        </p:nvSpPr>
        <p:spPr>
          <a:xfrm>
            <a:off x="329022" y="2168081"/>
            <a:ext cx="5237200" cy="4708977"/>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nchor="t">
            <a:spAutoFit/>
          </a:bodyPr>
          <a:lstStyle>
            <a:lvl1pPr algn="ctr">
              <a:defRPr sz="1600" spc="342">
                <a:solidFill>
                  <a:srgbClr val="ECC98D"/>
                </a:solidFill>
                <a:latin typeface="Trajan Pro"/>
                <a:ea typeface="Trajan Pro"/>
                <a:cs typeface="Trajan Pro"/>
                <a:sym typeface="Trajan Pro"/>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err="1">
                <a:ln>
                  <a:noFill/>
                </a:ln>
                <a:solidFill>
                  <a:schemeClr val="tx1">
                    <a:lumMod val="75000"/>
                    <a:lumOff val="25000"/>
                  </a:schemeClr>
                </a:solidFill>
                <a:effectLst/>
                <a:uLnTx/>
                <a:uFillTx/>
                <a:latin typeface="Helvetica"/>
                <a:sym typeface="Trajan Pro"/>
              </a:rPr>
              <a:t>AmaMagna</a:t>
            </a:r>
            <a:r>
              <a:rPr kumimoji="0" lang="en-US" sz="2400" b="1" i="0" u="none" strike="noStrike" kern="1200" cap="none" spc="0" normalizeH="0" baseline="0" noProof="0" dirty="0">
                <a:ln>
                  <a:noFill/>
                </a:ln>
                <a:solidFill>
                  <a:schemeClr val="tx1">
                    <a:lumMod val="75000"/>
                    <a:lumOff val="25000"/>
                  </a:schemeClr>
                </a:solidFill>
                <a:effectLst/>
                <a:uLnTx/>
                <a:uFillTx/>
                <a:latin typeface="Helvetica"/>
                <a:sym typeface="Trajan Pro"/>
              </a:rPr>
              <a:t>, </a:t>
            </a:r>
            <a:r>
              <a:rPr kumimoji="0" lang="en-US" sz="2400" b="0" i="1" u="none" strike="noStrike" kern="1200" cap="none" spc="0" normalizeH="0" baseline="0" noProof="0" dirty="0">
                <a:ln>
                  <a:noFill/>
                </a:ln>
                <a:solidFill>
                  <a:schemeClr val="tx1">
                    <a:lumMod val="75000"/>
                    <a:lumOff val="25000"/>
                  </a:schemeClr>
                </a:solidFill>
                <a:effectLst/>
                <a:uLnTx/>
                <a:uFillTx/>
                <a:latin typeface="Helvetica"/>
                <a:sym typeface="Trajan Pro"/>
              </a:rPr>
              <a:t>Magna on the Danube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Helvetica"/>
                <a:sym typeface="Trajan Pro"/>
              </a:rPr>
              <a:t>February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Helvetica"/>
                <a:sym typeface="Trajan Pro"/>
              </a:rPr>
              <a:t>February 18</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Helvetica"/>
                <a:sym typeface="Trajan Pro"/>
              </a:rPr>
              <a:t>February 25</a:t>
            </a:r>
          </a:p>
          <a:p>
            <a:pPr marL="0" marR="0" lvl="0" indent="0" algn="ctr" defTabSz="914400" rtl="0" eaLnBrk="1" fontAlgn="auto" latinLnBrk="0" hangingPunct="1">
              <a:lnSpc>
                <a:spcPct val="100000"/>
              </a:lnSpc>
              <a:spcBef>
                <a:spcPts val="1800"/>
              </a:spcBef>
              <a:spcAft>
                <a:spcPts val="600"/>
              </a:spcAft>
              <a:buClrTx/>
              <a:buSzTx/>
              <a:buFontTx/>
              <a:buNone/>
              <a:tabLst/>
              <a:defRPr/>
            </a:pPr>
            <a:r>
              <a:rPr kumimoji="0" lang="en-US" sz="2400" b="1" i="0" u="none" strike="noStrike" kern="1200" cap="none" spc="0" normalizeH="0" baseline="0" noProof="0" dirty="0" err="1">
                <a:ln>
                  <a:noFill/>
                </a:ln>
                <a:solidFill>
                  <a:schemeClr val="tx1">
                    <a:lumMod val="75000"/>
                    <a:lumOff val="25000"/>
                  </a:schemeClr>
                </a:solidFill>
                <a:effectLst/>
                <a:uLnTx/>
                <a:uFillTx/>
                <a:latin typeface="Helvetica"/>
                <a:sym typeface="Trajan Pro"/>
              </a:rPr>
              <a:t>AmaLucia</a:t>
            </a:r>
            <a:r>
              <a:rPr kumimoji="0" lang="en-US" sz="2400" b="0" i="0" u="none" strike="noStrike" kern="1200" cap="none" spc="0" normalizeH="0" baseline="0" noProof="0" dirty="0">
                <a:ln>
                  <a:noFill/>
                </a:ln>
                <a:solidFill>
                  <a:schemeClr val="tx1">
                    <a:lumMod val="75000"/>
                    <a:lumOff val="25000"/>
                  </a:schemeClr>
                </a:solidFill>
                <a:effectLst/>
                <a:uLnTx/>
                <a:uFillTx/>
                <a:latin typeface="Helvetica"/>
                <a:sym typeface="Trajan Pro"/>
              </a:rPr>
              <a:t>, </a:t>
            </a:r>
            <a:r>
              <a:rPr kumimoji="0" lang="en-US" sz="2400" b="0" i="1" u="none" strike="noStrike" kern="1200" cap="none" spc="0" normalizeH="0" baseline="0" noProof="0" dirty="0">
                <a:ln>
                  <a:noFill/>
                </a:ln>
                <a:solidFill>
                  <a:schemeClr val="tx1">
                    <a:lumMod val="75000"/>
                    <a:lumOff val="25000"/>
                  </a:schemeClr>
                </a:solidFill>
                <a:effectLst/>
                <a:uLnTx/>
                <a:uFillTx/>
                <a:latin typeface="Helvetica"/>
                <a:sym typeface="Trajan Pro"/>
              </a:rPr>
              <a:t>Captivating Rhine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Helvetica"/>
                <a:sym typeface="Trajan Pro"/>
              </a:rPr>
              <a:t>February 11</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Helvetica"/>
                <a:sym typeface="Trajan Pro"/>
              </a:rPr>
              <a:t>February 25</a:t>
            </a:r>
          </a:p>
          <a:p>
            <a:pPr marL="0" marR="0" lvl="0" indent="0" algn="ctr" defTabSz="914400" rtl="0" eaLnBrk="1" fontAlgn="auto" latinLnBrk="0" hangingPunct="1">
              <a:lnSpc>
                <a:spcPct val="100000"/>
              </a:lnSpc>
              <a:spcBef>
                <a:spcPts val="1800"/>
              </a:spcBef>
              <a:spcAft>
                <a:spcPts val="600"/>
              </a:spcAft>
              <a:buClrTx/>
              <a:buSzTx/>
              <a:buFontTx/>
              <a:buNone/>
              <a:tabLst/>
              <a:defRPr/>
            </a:pPr>
            <a:r>
              <a:rPr kumimoji="0" lang="en-US" sz="2400" b="1" i="0" u="none" strike="noStrike" kern="1200" cap="none" spc="0" normalizeH="0" baseline="0" noProof="0" dirty="0" err="1">
                <a:ln>
                  <a:noFill/>
                </a:ln>
                <a:solidFill>
                  <a:schemeClr val="tx1">
                    <a:lumMod val="75000"/>
                    <a:lumOff val="25000"/>
                  </a:schemeClr>
                </a:solidFill>
                <a:effectLst/>
                <a:uLnTx/>
                <a:uFillTx/>
                <a:latin typeface="Helvetica"/>
                <a:sym typeface="Trajan Pro"/>
              </a:rPr>
              <a:t>AmaLucia</a:t>
            </a:r>
            <a:r>
              <a:rPr kumimoji="0" lang="en-US" sz="2400" b="0" i="0" u="none" strike="noStrike" kern="1200" cap="none" spc="0" normalizeH="0" baseline="0" noProof="0" dirty="0">
                <a:ln>
                  <a:noFill/>
                </a:ln>
                <a:solidFill>
                  <a:schemeClr val="tx1">
                    <a:lumMod val="75000"/>
                    <a:lumOff val="25000"/>
                  </a:schemeClr>
                </a:solidFill>
                <a:effectLst/>
                <a:uLnTx/>
                <a:uFillTx/>
                <a:latin typeface="Helvetica"/>
                <a:sym typeface="Trajan Pro"/>
              </a:rPr>
              <a:t>, </a:t>
            </a:r>
            <a:r>
              <a:rPr kumimoji="0" lang="en-US" sz="2400" b="0" i="1" u="none" strike="noStrike" kern="1200" cap="none" spc="0" normalizeH="0" baseline="0" noProof="0" dirty="0">
                <a:ln>
                  <a:noFill/>
                </a:ln>
                <a:solidFill>
                  <a:schemeClr val="tx1">
                    <a:lumMod val="75000"/>
                    <a:lumOff val="25000"/>
                  </a:schemeClr>
                </a:solidFill>
                <a:effectLst/>
                <a:uLnTx/>
                <a:uFillTx/>
                <a:latin typeface="Helvetica"/>
                <a:sym typeface="Trajan Pro"/>
              </a:rPr>
              <a:t>Enchanting Rhine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Helvetica"/>
                <a:sym typeface="Trajan Pro"/>
              </a:rPr>
              <a:t>February 18</a:t>
            </a:r>
          </a:p>
          <a:p>
            <a:pPr marL="0" marR="0" lvl="0" indent="0" algn="ctr" defTabSz="914400" rtl="0" eaLnBrk="1" fontAlgn="auto" latinLnBrk="0" hangingPunct="1">
              <a:lnSpc>
                <a:spcPct val="100000"/>
              </a:lnSpc>
              <a:spcBef>
                <a:spcPts val="0"/>
              </a:spcBef>
              <a:spcAft>
                <a:spcPts val="1800"/>
              </a:spcAft>
              <a:buClrTx/>
              <a:buSzTx/>
              <a:buFontTx/>
              <a:buNone/>
              <a:tabLst/>
              <a:defRPr/>
            </a:pPr>
            <a:endParaRPr kumimoji="0" lang="en-US" sz="2400" b="1" i="0" u="none" strike="noStrike" kern="1200" cap="none" spc="0" normalizeH="0" baseline="0" noProof="0" dirty="0">
              <a:ln>
                <a:noFill/>
              </a:ln>
              <a:solidFill>
                <a:schemeClr val="bg2">
                  <a:lumMod val="25000"/>
                </a:schemeClr>
              </a:solidFill>
              <a:effectLst/>
              <a:uLnTx/>
              <a:uFillTx/>
              <a:latin typeface="Helvetica"/>
              <a:sym typeface="Trajan Pro"/>
            </a:endParaRPr>
          </a:p>
        </p:txBody>
      </p:sp>
      <p:pic>
        <p:nvPicPr>
          <p:cNvPr id="4" name="Picture 3" descr="A picture containing outdoor&#10;&#10;Description automatically generated">
            <a:extLst>
              <a:ext uri="{FF2B5EF4-FFF2-40B4-BE49-F238E27FC236}">
                <a16:creationId xmlns:a16="http://schemas.microsoft.com/office/drawing/2014/main" id="{BDDAC429-AAD7-E962-C8A7-73D6686C4F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138"/>
          <a:stretch/>
        </p:blipFill>
        <p:spPr>
          <a:xfrm rot="5400000">
            <a:off x="5512390" y="306431"/>
            <a:ext cx="7034152" cy="6366698"/>
          </a:xfrm>
          <a:prstGeom prst="rect">
            <a:avLst/>
          </a:prstGeom>
        </p:spPr>
      </p:pic>
      <p:pic>
        <p:nvPicPr>
          <p:cNvPr id="2" name="Picture 1">
            <a:extLst>
              <a:ext uri="{FF2B5EF4-FFF2-40B4-BE49-F238E27FC236}">
                <a16:creationId xmlns:a16="http://schemas.microsoft.com/office/drawing/2014/main" id="{D526D151-84EC-CA47-47E9-7761C0F83837}"/>
              </a:ext>
            </a:extLst>
          </p:cNvPr>
          <p:cNvPicPr>
            <a:picLocks noChangeAspect="1"/>
          </p:cNvPicPr>
          <p:nvPr/>
        </p:nvPicPr>
        <p:blipFill>
          <a:blip r:embed="rId5" cstate="print">
            <a:alphaModFix amt="60000"/>
            <a:extLst>
              <a:ext uri="{28A0092B-C50C-407E-A947-70E740481C1C}">
                <a14:useLocalDpi xmlns:a14="http://schemas.microsoft.com/office/drawing/2010/main" val="0"/>
              </a:ext>
            </a:extLst>
          </a:blip>
          <a:stretch>
            <a:fillRect/>
          </a:stretch>
        </p:blipFill>
        <p:spPr>
          <a:xfrm>
            <a:off x="10171814" y="124882"/>
            <a:ext cx="1897837" cy="223674"/>
          </a:xfrm>
          <a:prstGeom prst="rect">
            <a:avLst/>
          </a:prstGeom>
        </p:spPr>
      </p:pic>
    </p:spTree>
    <p:extLst>
      <p:ext uri="{BB962C8B-B14F-4D97-AF65-F5344CB8AC3E}">
        <p14:creationId xmlns:p14="http://schemas.microsoft.com/office/powerpoint/2010/main" val="4067520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arge boat on the water&#10;&#10;Description automatically generated">
            <a:extLst>
              <a:ext uri="{FF2B5EF4-FFF2-40B4-BE49-F238E27FC236}">
                <a16:creationId xmlns:a16="http://schemas.microsoft.com/office/drawing/2014/main" id="{67678F85-80D7-290B-B848-A3080406AA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27" t="-2848" r="8449" b="2848"/>
          <a:stretch/>
        </p:blipFill>
        <p:spPr>
          <a:xfrm>
            <a:off x="4025348" y="3429000"/>
            <a:ext cx="3965584" cy="3450513"/>
          </a:xfrm>
          <a:prstGeom prst="rect">
            <a:avLst/>
          </a:prstGeom>
        </p:spPr>
      </p:pic>
      <p:pic>
        <p:nvPicPr>
          <p:cNvPr id="9" name="Picture 8" descr="A group of people walking on a street in a city&#10;&#10;Description automatically generated with medium confidence">
            <a:extLst>
              <a:ext uri="{FF2B5EF4-FFF2-40B4-BE49-F238E27FC236}">
                <a16:creationId xmlns:a16="http://schemas.microsoft.com/office/drawing/2014/main" id="{17DAC4A1-46C5-7D02-E23A-56E7C09134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413" t="16544" r="548" b="2175"/>
          <a:stretch/>
        </p:blipFill>
        <p:spPr>
          <a:xfrm>
            <a:off x="0" y="3585101"/>
            <a:ext cx="3969272" cy="3307017"/>
          </a:xfrm>
          <a:prstGeom prst="rect">
            <a:avLst/>
          </a:prstGeom>
        </p:spPr>
      </p:pic>
      <p:pic>
        <p:nvPicPr>
          <p:cNvPr id="2" name="Picture 1" descr="A picture containing person, indoor&#10;&#10;Description automatically generated">
            <a:extLst>
              <a:ext uri="{FF2B5EF4-FFF2-40B4-BE49-F238E27FC236}">
                <a16:creationId xmlns:a16="http://schemas.microsoft.com/office/drawing/2014/main" id="{AEF74847-BA05-9F3C-2F6A-F2D37F578A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53" r="28545"/>
          <a:stretch/>
        </p:blipFill>
        <p:spPr>
          <a:xfrm rot="5400000">
            <a:off x="8333422" y="-300770"/>
            <a:ext cx="3559248" cy="4157907"/>
          </a:xfrm>
          <a:prstGeom prst="rect">
            <a:avLst/>
          </a:prstGeom>
        </p:spPr>
      </p:pic>
      <p:pic>
        <p:nvPicPr>
          <p:cNvPr id="8" name="Picture 7" descr="A picture containing person, indoor, dish, food&#10;&#10;Description automatically generated">
            <a:extLst>
              <a:ext uri="{FF2B5EF4-FFF2-40B4-BE49-F238E27FC236}">
                <a16:creationId xmlns:a16="http://schemas.microsoft.com/office/drawing/2014/main" id="{A5006D0E-BC51-4CFE-0DD2-2D323FC358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35" t="-1" r="13570" b="1345"/>
          <a:stretch/>
        </p:blipFill>
        <p:spPr>
          <a:xfrm>
            <a:off x="4002709" y="1"/>
            <a:ext cx="4002709" cy="3557805"/>
          </a:xfrm>
          <a:prstGeom prst="rect">
            <a:avLst/>
          </a:prstGeom>
        </p:spPr>
      </p:pic>
      <p:pic>
        <p:nvPicPr>
          <p:cNvPr id="4" name="Picture 3" descr="A group of people on bicycles&#10;&#10;Description automatically generated with medium confidence">
            <a:extLst>
              <a:ext uri="{FF2B5EF4-FFF2-40B4-BE49-F238E27FC236}">
                <a16:creationId xmlns:a16="http://schemas.microsoft.com/office/drawing/2014/main" id="{177EFAA0-41D3-CC48-991D-266AF17C9CE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60" r="26336"/>
          <a:stretch/>
        </p:blipFill>
        <p:spPr>
          <a:xfrm>
            <a:off x="-29684" y="-29393"/>
            <a:ext cx="4002710" cy="3587680"/>
          </a:xfrm>
          <a:prstGeom prst="rect">
            <a:avLst/>
          </a:prstGeom>
        </p:spPr>
      </p:pic>
      <p:pic>
        <p:nvPicPr>
          <p:cNvPr id="3" name="Picture 2" descr="A bedroom with a bed and chairs&#10;&#10;Description automatically generated with low confidence">
            <a:extLst>
              <a:ext uri="{FF2B5EF4-FFF2-40B4-BE49-F238E27FC236}">
                <a16:creationId xmlns:a16="http://schemas.microsoft.com/office/drawing/2014/main" id="{65C19494-12E7-7583-4326-25563DF6AD2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62" t="14952" r="24890"/>
          <a:stretch/>
        </p:blipFill>
        <p:spPr>
          <a:xfrm>
            <a:off x="8039985" y="3585101"/>
            <a:ext cx="4152016" cy="3295106"/>
          </a:xfrm>
          <a:prstGeom prst="rect">
            <a:avLst/>
          </a:prstGeom>
        </p:spPr>
      </p:pic>
      <p:grpSp>
        <p:nvGrpSpPr>
          <p:cNvPr id="13" name="Group 12">
            <a:extLst>
              <a:ext uri="{FF2B5EF4-FFF2-40B4-BE49-F238E27FC236}">
                <a16:creationId xmlns:a16="http://schemas.microsoft.com/office/drawing/2014/main" id="{6B8320AD-FA87-3CF6-C487-CB8CF2C189BA}"/>
              </a:ext>
            </a:extLst>
          </p:cNvPr>
          <p:cNvGrpSpPr/>
          <p:nvPr/>
        </p:nvGrpSpPr>
        <p:grpSpPr>
          <a:xfrm>
            <a:off x="11352092" y="6141477"/>
            <a:ext cx="547141" cy="547141"/>
            <a:chOff x="8202437" y="3992576"/>
            <a:chExt cx="1125416" cy="1125416"/>
          </a:xfrm>
        </p:grpSpPr>
        <p:sp>
          <p:nvSpPr>
            <p:cNvPr id="15" name="Oval 14">
              <a:extLst>
                <a:ext uri="{FF2B5EF4-FFF2-40B4-BE49-F238E27FC236}">
                  <a16:creationId xmlns:a16="http://schemas.microsoft.com/office/drawing/2014/main" id="{C007BD90-2BA9-2216-A166-57DDA28E1734}"/>
                </a:ext>
              </a:extLst>
            </p:cNvPr>
            <p:cNvSpPr/>
            <p:nvPr/>
          </p:nvSpPr>
          <p:spPr>
            <a:xfrm>
              <a:off x="8202437" y="3992576"/>
              <a:ext cx="1125416" cy="1125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a:extLst>
                <a:ext uri="{FF2B5EF4-FFF2-40B4-BE49-F238E27FC236}">
                  <a16:creationId xmlns:a16="http://schemas.microsoft.com/office/drawing/2014/main" id="{AC53FFC2-2EA9-8B46-92D8-EA3B131D4A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18" t="27108" r="78548" b="42805"/>
            <a:stretch/>
          </p:blipFill>
          <p:spPr>
            <a:xfrm>
              <a:off x="8317996" y="4284359"/>
              <a:ext cx="921082" cy="562708"/>
            </a:xfrm>
            <a:prstGeom prst="rect">
              <a:avLst/>
            </a:prstGeom>
          </p:spPr>
        </p:pic>
      </p:grpSp>
      <p:sp>
        <p:nvSpPr>
          <p:cNvPr id="5" name="Rectangle 4">
            <a:extLst>
              <a:ext uri="{FF2B5EF4-FFF2-40B4-BE49-F238E27FC236}">
                <a16:creationId xmlns:a16="http://schemas.microsoft.com/office/drawing/2014/main" id="{0935A97A-2B5E-76E8-106B-F546F7FF1357}"/>
              </a:ext>
            </a:extLst>
          </p:cNvPr>
          <p:cNvSpPr/>
          <p:nvPr/>
        </p:nvSpPr>
        <p:spPr>
          <a:xfrm>
            <a:off x="2923674" y="3051528"/>
            <a:ext cx="6304547" cy="729205"/>
          </a:xfrm>
          <a:prstGeom prst="rect">
            <a:avLst/>
          </a:prstGeom>
          <a:solidFill>
            <a:srgbClr val="0F283B">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783FD53-BB56-168E-B6AB-2A81FFC8738D}"/>
              </a:ext>
            </a:extLst>
          </p:cNvPr>
          <p:cNvSpPr txBox="1"/>
          <p:nvPr/>
        </p:nvSpPr>
        <p:spPr>
          <a:xfrm>
            <a:off x="2817340" y="3178283"/>
            <a:ext cx="6557319" cy="46166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lvl1pPr algn="ctr">
              <a:defRPr sz="1600" spc="342">
                <a:solidFill>
                  <a:srgbClr val="ECC98D"/>
                </a:solidFill>
                <a:latin typeface="Trajan Pro"/>
                <a:ea typeface="Trajan Pro"/>
                <a:cs typeface="Trajan Pro"/>
                <a:sym typeface="Trajan Pro"/>
              </a:defRPr>
            </a:lvl1pPr>
          </a:lstStyle>
          <a:p>
            <a:pPr>
              <a:defRPr/>
            </a:pPr>
            <a:r>
              <a:rPr lang="en-US" sz="2400" b="1" spc="200">
                <a:solidFill>
                  <a:schemeClr val="bg1"/>
                </a:solidFill>
                <a:latin typeface="Times New Roman"/>
                <a:cs typeface="Times New Roman"/>
              </a:rPr>
              <a:t>THE AMAWATERWAYS DIFFERENCE</a:t>
            </a:r>
          </a:p>
        </p:txBody>
      </p:sp>
    </p:spTree>
    <p:extLst>
      <p:ext uri="{BB962C8B-B14F-4D97-AF65-F5344CB8AC3E}">
        <p14:creationId xmlns:p14="http://schemas.microsoft.com/office/powerpoint/2010/main" val="157419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table with food and wine&#10;&#10;Description automatically generated with medium confidence">
            <a:extLst>
              <a:ext uri="{FF2B5EF4-FFF2-40B4-BE49-F238E27FC236}">
                <a16:creationId xmlns:a16="http://schemas.microsoft.com/office/drawing/2014/main" id="{FA1595F9-3AAE-6EEF-BA38-82EF73666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 r="16796" b="16796"/>
          <a:stretch/>
        </p:blipFill>
        <p:spPr>
          <a:xfrm>
            <a:off x="0" y="-3010"/>
            <a:ext cx="12195444" cy="6861010"/>
          </a:xfrm>
          <a:prstGeom prst="rect">
            <a:avLst/>
          </a:prstGeom>
        </p:spPr>
      </p:pic>
      <p:pic>
        <p:nvPicPr>
          <p:cNvPr id="1028" name="Picture 4" descr="Confrérie de la Chaîne des Rôtisseurs - Wikipedia">
            <a:extLst>
              <a:ext uri="{FF2B5EF4-FFF2-40B4-BE49-F238E27FC236}">
                <a16:creationId xmlns:a16="http://schemas.microsoft.com/office/drawing/2014/main" id="{2B25AD79-1ECD-62C7-A6F7-47C13C315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6058" y="844346"/>
            <a:ext cx="1328624" cy="1341910"/>
          </a:xfrm>
          <a:prstGeom prst="rect">
            <a:avLst/>
          </a:prstGeom>
          <a:noFill/>
          <a:extLst>
            <a:ext uri="{909E8E84-426E-40DD-AFC4-6F175D3DCCD1}">
              <a14:hiddenFill xmlns:a14="http://schemas.microsoft.com/office/drawing/2010/main">
                <a:solidFill>
                  <a:srgbClr val="FFFFFF"/>
                </a:solidFill>
              </a14:hiddenFill>
            </a:ext>
          </a:extLst>
        </p:spPr>
      </p:pic>
      <p:sp>
        <p:nvSpPr>
          <p:cNvPr id="13" name="Picture Placeholder 4">
            <a:extLst>
              <a:ext uri="{FF2B5EF4-FFF2-40B4-BE49-F238E27FC236}">
                <a16:creationId xmlns:a16="http://schemas.microsoft.com/office/drawing/2014/main" id="{B0AD9530-B977-A606-40EB-87B083120C44}"/>
              </a:ext>
            </a:extLst>
          </p:cNvPr>
          <p:cNvSpPr txBox="1">
            <a:spLocks/>
          </p:cNvSpPr>
          <p:nvPr/>
        </p:nvSpPr>
        <p:spPr>
          <a:xfrm>
            <a:off x="8128700" y="4089243"/>
            <a:ext cx="3744137" cy="2538579"/>
          </a:xfrm>
          <a:prstGeom prst="rect">
            <a:avLst/>
          </a:prstGeom>
        </p:spPr>
        <p:txBody>
          <a:bodyPr/>
          <a:lstStyle/>
          <a:p>
            <a:endParaRPr lang="en-US"/>
          </a:p>
        </p:txBody>
      </p:sp>
      <p:sp>
        <p:nvSpPr>
          <p:cNvPr id="34" name="TextBox 33">
            <a:extLst>
              <a:ext uri="{FF2B5EF4-FFF2-40B4-BE49-F238E27FC236}">
                <a16:creationId xmlns:a16="http://schemas.microsoft.com/office/drawing/2014/main" id="{1861A95C-8C13-E7F7-9476-BE581B32337F}"/>
              </a:ext>
            </a:extLst>
          </p:cNvPr>
          <p:cNvSpPr txBox="1"/>
          <p:nvPr/>
        </p:nvSpPr>
        <p:spPr>
          <a:xfrm>
            <a:off x="11993336" y="4580164"/>
            <a:ext cx="184731" cy="369332"/>
          </a:xfrm>
          <a:prstGeom prst="rect">
            <a:avLst/>
          </a:prstGeom>
          <a:noFill/>
        </p:spPr>
        <p:txBody>
          <a:bodyPr wrap="none" rtlCol="0">
            <a:spAutoFit/>
          </a:bodyPr>
          <a:lstStyle/>
          <a:p>
            <a:endParaRPr lang="en-US" dirty="0"/>
          </a:p>
        </p:txBody>
      </p:sp>
      <p:sp>
        <p:nvSpPr>
          <p:cNvPr id="37" name="TextBox 36">
            <a:extLst>
              <a:ext uri="{FF2B5EF4-FFF2-40B4-BE49-F238E27FC236}">
                <a16:creationId xmlns:a16="http://schemas.microsoft.com/office/drawing/2014/main" id="{D11057B6-592C-0DE3-F967-D8C4BCFED64C}"/>
              </a:ext>
            </a:extLst>
          </p:cNvPr>
          <p:cNvSpPr txBox="1"/>
          <p:nvPr/>
        </p:nvSpPr>
        <p:spPr>
          <a:xfrm>
            <a:off x="9568543" y="-236764"/>
            <a:ext cx="184731" cy="369332"/>
          </a:xfrm>
          <a:prstGeom prst="rect">
            <a:avLst/>
          </a:prstGeom>
          <a:noFill/>
        </p:spPr>
        <p:txBody>
          <a:bodyPr wrap="none" rtlCol="0">
            <a:spAutoFit/>
          </a:bodyPr>
          <a:lstStyle/>
          <a:p>
            <a:endParaRPr lang="en-US" dirty="0"/>
          </a:p>
        </p:txBody>
      </p:sp>
      <p:sp>
        <p:nvSpPr>
          <p:cNvPr id="11" name="Text Placeholder 3">
            <a:extLst>
              <a:ext uri="{FF2B5EF4-FFF2-40B4-BE49-F238E27FC236}">
                <a16:creationId xmlns:a16="http://schemas.microsoft.com/office/drawing/2014/main" id="{000AF78D-5423-6A7A-DDD6-A44EDBF477BD}"/>
              </a:ext>
            </a:extLst>
          </p:cNvPr>
          <p:cNvSpPr txBox="1">
            <a:spLocks/>
          </p:cNvSpPr>
          <p:nvPr/>
        </p:nvSpPr>
        <p:spPr>
          <a:xfrm>
            <a:off x="577050" y="961176"/>
            <a:ext cx="3256118" cy="318183"/>
          </a:xfrm>
          <a:prstGeom prst="rect">
            <a:avLst/>
          </a:prstGeom>
          <a:effectLst>
            <a:outerShdw blurRad="50800" dist="38100" dir="2700000" algn="tl" rotWithShape="0">
              <a:prstClr val="black">
                <a:alpha val="1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spc="600" dirty="0">
                <a:solidFill>
                  <a:schemeClr val="bg1"/>
                </a:solidFill>
                <a:latin typeface="Avenir Book" panose="02000503020000020003" pitchFamily="2" charset="0"/>
              </a:rPr>
              <a:t>AWARD-WINNING</a:t>
            </a:r>
          </a:p>
        </p:txBody>
      </p:sp>
      <p:sp>
        <p:nvSpPr>
          <p:cNvPr id="12" name="TextBox 11">
            <a:extLst>
              <a:ext uri="{FF2B5EF4-FFF2-40B4-BE49-F238E27FC236}">
                <a16:creationId xmlns:a16="http://schemas.microsoft.com/office/drawing/2014/main" id="{5092DBB7-EFBB-53DD-AE3E-F3D5BDF7FCB5}"/>
              </a:ext>
            </a:extLst>
          </p:cNvPr>
          <p:cNvSpPr txBox="1"/>
          <p:nvPr/>
        </p:nvSpPr>
        <p:spPr>
          <a:xfrm>
            <a:off x="513042" y="1120267"/>
            <a:ext cx="3827226" cy="1477328"/>
          </a:xfrm>
          <a:prstGeom prst="rect">
            <a:avLst/>
          </a:prstGeom>
          <a:noFill/>
          <a:effectLst>
            <a:outerShdw blurRad="50800" dist="38100" dir="2700000" algn="tl" rotWithShape="0">
              <a:prstClr val="black">
                <a:alpha val="10000"/>
              </a:prstClr>
            </a:outerShdw>
          </a:effectLst>
        </p:spPr>
        <p:txBody>
          <a:bodyPr wrap="square">
            <a:spAutoFit/>
          </a:bodyPr>
          <a:lstStyle/>
          <a:p>
            <a:pPr marL="0" indent="0">
              <a:lnSpc>
                <a:spcPct val="100000"/>
              </a:lnSpc>
              <a:spcBef>
                <a:spcPts val="0"/>
              </a:spcBef>
              <a:buNone/>
            </a:pPr>
            <a:r>
              <a:rPr lang="en-US" sz="9000" dirty="0">
                <a:solidFill>
                  <a:schemeClr val="bg1"/>
                </a:solidFill>
                <a:latin typeface="Times New Roman" panose="02020603050405020304" pitchFamily="18" charset="0"/>
                <a:cs typeface="Times New Roman" panose="02020603050405020304" pitchFamily="18" charset="0"/>
              </a:rPr>
              <a:t>Cuisine</a:t>
            </a:r>
          </a:p>
        </p:txBody>
      </p:sp>
      <p:sp>
        <p:nvSpPr>
          <p:cNvPr id="8" name="TextBox 7">
            <a:extLst>
              <a:ext uri="{FF2B5EF4-FFF2-40B4-BE49-F238E27FC236}">
                <a16:creationId xmlns:a16="http://schemas.microsoft.com/office/drawing/2014/main" id="{0B66FCA5-85CE-3AD6-2212-0C67D161BC53}"/>
              </a:ext>
            </a:extLst>
          </p:cNvPr>
          <p:cNvSpPr txBox="1"/>
          <p:nvPr/>
        </p:nvSpPr>
        <p:spPr>
          <a:xfrm>
            <a:off x="15014448" y="146304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4331552A-E87F-137F-7234-705497ABF6B1}"/>
              </a:ext>
            </a:extLst>
          </p:cNvPr>
          <p:cNvPicPr>
            <a:picLocks noChangeAspect="1"/>
          </p:cNvPicPr>
          <p:nvPr/>
        </p:nvPicPr>
        <p:blipFill>
          <a:blip r:embed="rId5">
            <a:alphaModFix amt="60000"/>
          </a:blip>
          <a:stretch>
            <a:fillRect/>
          </a:stretch>
        </p:blipFill>
        <p:spPr>
          <a:xfrm>
            <a:off x="231188" y="6515342"/>
            <a:ext cx="2203450" cy="215657"/>
          </a:xfrm>
          <a:prstGeom prst="rect">
            <a:avLst/>
          </a:prstGeom>
        </p:spPr>
      </p:pic>
      <p:pic>
        <p:nvPicPr>
          <p:cNvPr id="14" name="Picture 13">
            <a:extLst>
              <a:ext uri="{FF2B5EF4-FFF2-40B4-BE49-F238E27FC236}">
                <a16:creationId xmlns:a16="http://schemas.microsoft.com/office/drawing/2014/main" id="{7DB231E3-1BA9-01FA-A085-BB94C0730319}"/>
              </a:ext>
            </a:extLst>
          </p:cNvPr>
          <p:cNvPicPr>
            <a:picLocks noChangeAspect="1"/>
          </p:cNvPicPr>
          <p:nvPr/>
        </p:nvPicPr>
        <p:blipFill>
          <a:blip r:embed="rId6"/>
          <a:stretch>
            <a:fillRect/>
          </a:stretch>
        </p:blipFill>
        <p:spPr>
          <a:xfrm>
            <a:off x="8636423" y="644442"/>
            <a:ext cx="1637195" cy="1637195"/>
          </a:xfrm>
          <a:prstGeom prst="rect">
            <a:avLst/>
          </a:prstGeom>
        </p:spPr>
      </p:pic>
    </p:spTree>
    <p:extLst>
      <p:ext uri="{BB962C8B-B14F-4D97-AF65-F5344CB8AC3E}">
        <p14:creationId xmlns:p14="http://schemas.microsoft.com/office/powerpoint/2010/main" val="3788690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494da2c-079c-49b5-a81a-a8d7b3d25fd3" xsi:nil="true"/>
    <lcf76f155ced4ddcb4097134ff3c332f xmlns="120b3ef0-7e1b-4c97-9e81-911b960786d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47E9D641BC1E4381EAE0FA01EE0239" ma:contentTypeVersion="14" ma:contentTypeDescription="Create a new document." ma:contentTypeScope="" ma:versionID="14481538ad33a62196ffc30894e9c4bd">
  <xsd:schema xmlns:xsd="http://www.w3.org/2001/XMLSchema" xmlns:xs="http://www.w3.org/2001/XMLSchema" xmlns:p="http://schemas.microsoft.com/office/2006/metadata/properties" xmlns:ns2="120b3ef0-7e1b-4c97-9e81-911b960786d6" xmlns:ns3="f494da2c-079c-49b5-a81a-a8d7b3d25fd3" targetNamespace="http://schemas.microsoft.com/office/2006/metadata/properties" ma:root="true" ma:fieldsID="3eec96a885f64fe5800faf9a5d587ed3" ns2:_="" ns3:_="">
    <xsd:import namespace="120b3ef0-7e1b-4c97-9e81-911b960786d6"/>
    <xsd:import namespace="f494da2c-079c-49b5-a81a-a8d7b3d25fd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b3ef0-7e1b-4c97-9e81-911b960786d6"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2c21eb5a-d68e-4ea4-9a1b-933e012f8ac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94da2c-079c-49b5-a81a-a8d7b3d25fd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4dda636-d933-4f85-9ddd-a945d0e73d73}" ma:internalName="TaxCatchAll" ma:showField="CatchAllData" ma:web="f494da2c-079c-49b5-a81a-a8d7b3d25fd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FB735B-411E-4CBA-854D-1A6608E59BB5}">
  <ds:schemaRefs>
    <ds:schemaRef ds:uri="http://schemas.microsoft.com/sharepoint/v3/contenttype/forms"/>
  </ds:schemaRefs>
</ds:datastoreItem>
</file>

<file path=customXml/itemProps2.xml><?xml version="1.0" encoding="utf-8"?>
<ds:datastoreItem xmlns:ds="http://schemas.openxmlformats.org/officeDocument/2006/customXml" ds:itemID="{4707F49E-423C-4A7D-B089-2AC52C8D109D}">
  <ds:schemaRefs>
    <ds:schemaRef ds:uri="387057fa-cf29-481f-96e1-d11d51f7c3d8"/>
    <ds:schemaRef ds:uri="ad8d0351-59c6-476f-bb37-0bd917b190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813497E-3323-4B03-8E34-61B284F2F808}"/>
</file>

<file path=docProps/app.xml><?xml version="1.0" encoding="utf-8"?>
<Properties xmlns="http://schemas.openxmlformats.org/officeDocument/2006/extended-properties" xmlns:vt="http://schemas.openxmlformats.org/officeDocument/2006/docPropsVTypes">
  <Template>office theme</Template>
  <TotalTime>4</TotalTime>
  <Words>4390</Words>
  <Application>Microsoft Office PowerPoint</Application>
  <PresentationFormat>Widescreen</PresentationFormat>
  <Paragraphs>403</Paragraphs>
  <Slides>22</Slides>
  <Notes>20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22</vt:i4>
      </vt:variant>
    </vt:vector>
  </HeadingPairs>
  <TitlesOfParts>
    <vt:vector size="42" baseType="lpstr">
      <vt:lpstr>PMingLiU</vt:lpstr>
      <vt:lpstr>Agatho</vt:lpstr>
      <vt:lpstr>Arial</vt:lpstr>
      <vt:lpstr>Avenir Book</vt:lpstr>
      <vt:lpstr>Calibri</vt:lpstr>
      <vt:lpstr>Calibri Light</vt:lpstr>
      <vt:lpstr>Cormorant Garamond</vt:lpstr>
      <vt:lpstr>Futura PT Book</vt:lpstr>
      <vt:lpstr>Futura PT Demi</vt:lpstr>
      <vt:lpstr>Futura PT Medium</vt:lpstr>
      <vt:lpstr>Gotham Book</vt:lpstr>
      <vt:lpstr>Helvetica</vt:lpstr>
      <vt:lpstr>Kalinga</vt:lpstr>
      <vt:lpstr>Playfair Display</vt:lpstr>
      <vt:lpstr>Quasimoda</vt:lpstr>
      <vt:lpstr>Symbol</vt:lpstr>
      <vt:lpstr>Times New Roman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Segura</dc:creator>
  <cp:lastModifiedBy>Alex Pinelo</cp:lastModifiedBy>
  <cp:revision>22</cp:revision>
  <dcterms:created xsi:type="dcterms:W3CDTF">2023-04-20T22:26:06Z</dcterms:created>
  <dcterms:modified xsi:type="dcterms:W3CDTF">2023-10-16T15:04:05Z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0x010100F547E9D641BC1E4381EAE0FA01EE0239</vt:lpwstr>
  </property>
  <property fmtid="{D5CDD505-2E9C-101B-9397-08002B2CF9AE}" pid="3" name="MediaServiceImageTags">
    <vt:lpwstr/>
  </property>
</Properties>
</file>